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sldIdLst>
    <p:sldId id="257" r:id="rId2"/>
    <p:sldId id="258" r:id="rId3"/>
    <p:sldId id="262" r:id="rId4"/>
    <p:sldId id="272" r:id="rId5"/>
    <p:sldId id="273" r:id="rId6"/>
    <p:sldId id="266" r:id="rId7"/>
    <p:sldId id="271" r:id="rId8"/>
    <p:sldId id="270" r:id="rId9"/>
    <p:sldId id="268" r:id="rId10"/>
    <p:sldId id="269" r:id="rId11"/>
    <p:sldId id="267" r:id="rId12"/>
    <p:sldId id="265" r:id="rId13"/>
    <p:sldId id="263" r:id="rId14"/>
    <p:sldId id="259" r:id="rId15"/>
    <p:sldId id="264" r:id="rId16"/>
  </p:sldIdLst>
  <p:sldSz cx="12192000" cy="6858000"/>
  <p:notesSz cx="6858000" cy="9144000"/>
  <p:embeddedFontLst>
    <p:embeddedFont>
      <p:font typeface="Acumin Pro" panose="020B0504020202020204" pitchFamily="34" charset="77"/>
      <p:regular r:id="rId17"/>
      <p:bold r:id="rId18"/>
      <p:italic r:id="rId19"/>
      <p:boldItalic r:id="rId20"/>
    </p:embeddedFont>
    <p:embeddedFont>
      <p:font typeface="Acumin Pro ExtraCondensed" panose="020B0508020202020204" pitchFamily="34" charset="77"/>
      <p:regular r:id="rId21"/>
      <p:bold r:id="rId22"/>
      <p:italic r:id="rId23"/>
      <p:boldItalic r:id="rId24"/>
    </p:embeddedFont>
    <p:embeddedFont>
      <p:font typeface="Acumin Pro ExtraCondensed Smbd" panose="020B0708020202020204" pitchFamily="34" charset="77"/>
      <p:regular r:id="rId25"/>
      <p:bold r:id="rId26"/>
      <p:italic r:id="rId27"/>
      <p:boldItalic r:id="rId28"/>
    </p:embeddedFont>
    <p:embeddedFont>
      <p:font typeface="Acumin Pro Medium" panose="020B0604020202020204" pitchFamily="34" charset="77"/>
      <p:regular r:id="rId29"/>
      <p:italic r:id="rId30"/>
    </p:embeddedFont>
    <p:embeddedFont>
      <p:font typeface="Acumin Pro Semibold" panose="020B0704020202020204" pitchFamily="34" charset="77"/>
      <p:regular r:id="rId31"/>
      <p:bold r:id="rId32"/>
      <p:italic r:id="rId33"/>
      <p:boldItalic r:id="rId34"/>
    </p:embeddedFont>
    <p:embeddedFont>
      <p:font typeface="Acumin Pro SemiCondensed" panose="020B0506020202020204" pitchFamily="34" charset="77"/>
      <p:regular r:id="rId35"/>
      <p:bold r:id="rId36"/>
      <p:italic r:id="rId37"/>
      <p:boldItalic r:id="rId38"/>
    </p:embeddedFont>
    <p:embeddedFont>
      <p:font typeface="United Sans Cd Md" pitchFamily="2" charset="77"/>
      <p:regular r:id="rId39"/>
    </p:embeddedFont>
    <p:embeddedFont>
      <p:font typeface="United Sans Reg Medium" pitchFamily="2" charset="77"/>
      <p:regular r:id="rId4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09ECCC9-28E7-6041-BC21-18572BA861B6}" v="582" dt="2021-08-18T18:56:44.6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70"/>
    <p:restoredTop sz="94674"/>
  </p:normalViewPr>
  <p:slideViewPr>
    <p:cSldViewPr snapToGrid="0" snapToObjects="1">
      <p:cViewPr varScale="1">
        <p:scale>
          <a:sx n="112" d="100"/>
          <a:sy n="112" d="100"/>
        </p:scale>
        <p:origin x="584" y="184"/>
      </p:cViewPr>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46" Type="http://schemas.microsoft.com/office/2015/10/relationships/revisionInfo" Target="revisionInfo.xml"/><Relationship Id="rId20" Type="http://schemas.openxmlformats.org/officeDocument/2006/relationships/font" Target="fonts/font4.fntdata"/><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h Nicole Rodenbeck" userId="848e87d3-a477-4fb5-b5e1-74c7b3fc26f5" providerId="ADAL" clId="{D09ECCC9-28E7-6041-BC21-18572BA861B6}"/>
    <pc:docChg chg="custSel addSld delSld modSld sldOrd">
      <pc:chgData name="Sarah Nicole Rodenbeck" userId="848e87d3-a477-4fb5-b5e1-74c7b3fc26f5" providerId="ADAL" clId="{D09ECCC9-28E7-6041-BC21-18572BA861B6}" dt="2021-08-18T18:56:41.849" v="3315" actId="20578"/>
      <pc:docMkLst>
        <pc:docMk/>
      </pc:docMkLst>
      <pc:sldChg chg="modSp mod ord">
        <pc:chgData name="Sarah Nicole Rodenbeck" userId="848e87d3-a477-4fb5-b5e1-74c7b3fc26f5" providerId="ADAL" clId="{D09ECCC9-28E7-6041-BC21-18572BA861B6}" dt="2021-08-18T14:20:18.285" v="267" actId="20577"/>
        <pc:sldMkLst>
          <pc:docMk/>
          <pc:sldMk cId="314975692" sldId="259"/>
        </pc:sldMkLst>
        <pc:spChg chg="mod">
          <ac:chgData name="Sarah Nicole Rodenbeck" userId="848e87d3-a477-4fb5-b5e1-74c7b3fc26f5" providerId="ADAL" clId="{D09ECCC9-28E7-6041-BC21-18572BA861B6}" dt="2021-08-18T14:20:18.285" v="267" actId="20577"/>
          <ac:spMkLst>
            <pc:docMk/>
            <pc:sldMk cId="314975692" sldId="259"/>
            <ac:spMk id="4" creationId="{DC145CD9-0814-B14D-AC00-49E2D2CE7D96}"/>
          </ac:spMkLst>
        </pc:spChg>
      </pc:sldChg>
      <pc:sldChg chg="del">
        <pc:chgData name="Sarah Nicole Rodenbeck" userId="848e87d3-a477-4fb5-b5e1-74c7b3fc26f5" providerId="ADAL" clId="{D09ECCC9-28E7-6041-BC21-18572BA861B6}" dt="2021-08-17T14:38:39.197" v="260" actId="2696"/>
        <pc:sldMkLst>
          <pc:docMk/>
          <pc:sldMk cId="4000766671" sldId="261"/>
        </pc:sldMkLst>
      </pc:sldChg>
      <pc:sldChg chg="modSp mod">
        <pc:chgData name="Sarah Nicole Rodenbeck" userId="848e87d3-a477-4fb5-b5e1-74c7b3fc26f5" providerId="ADAL" clId="{D09ECCC9-28E7-6041-BC21-18572BA861B6}" dt="2021-08-18T14:27:34.470" v="754" actId="20577"/>
        <pc:sldMkLst>
          <pc:docMk/>
          <pc:sldMk cId="688098976" sldId="262"/>
        </pc:sldMkLst>
        <pc:spChg chg="mod">
          <ac:chgData name="Sarah Nicole Rodenbeck" userId="848e87d3-a477-4fb5-b5e1-74c7b3fc26f5" providerId="ADAL" clId="{D09ECCC9-28E7-6041-BC21-18572BA861B6}" dt="2021-08-18T14:27:34.470" v="754" actId="20577"/>
          <ac:spMkLst>
            <pc:docMk/>
            <pc:sldMk cId="688098976" sldId="262"/>
            <ac:spMk id="2" creationId="{03354486-2A6A-DD4E-9A8D-861B2E201A1F}"/>
          </ac:spMkLst>
        </pc:spChg>
      </pc:sldChg>
      <pc:sldChg chg="modSp mod">
        <pc:chgData name="Sarah Nicole Rodenbeck" userId="848e87d3-a477-4fb5-b5e1-74c7b3fc26f5" providerId="ADAL" clId="{D09ECCC9-28E7-6041-BC21-18572BA861B6}" dt="2021-08-18T18:56:41.849" v="3315" actId="20578"/>
        <pc:sldMkLst>
          <pc:docMk/>
          <pc:sldMk cId="495696313" sldId="263"/>
        </pc:sldMkLst>
        <pc:spChg chg="mod">
          <ac:chgData name="Sarah Nicole Rodenbeck" userId="848e87d3-a477-4fb5-b5e1-74c7b3fc26f5" providerId="ADAL" clId="{D09ECCC9-28E7-6041-BC21-18572BA861B6}" dt="2021-08-18T18:56:41.849" v="3315" actId="20578"/>
          <ac:spMkLst>
            <pc:docMk/>
            <pc:sldMk cId="495696313" sldId="263"/>
            <ac:spMk id="4" creationId="{DC145CD9-0814-B14D-AC00-49E2D2CE7D96}"/>
          </ac:spMkLst>
        </pc:spChg>
      </pc:sldChg>
      <pc:sldChg chg="modSp mod">
        <pc:chgData name="Sarah Nicole Rodenbeck" userId="848e87d3-a477-4fb5-b5e1-74c7b3fc26f5" providerId="ADAL" clId="{D09ECCC9-28E7-6041-BC21-18572BA861B6}" dt="2021-08-17T14:35:54.465" v="150" actId="255"/>
        <pc:sldMkLst>
          <pc:docMk/>
          <pc:sldMk cId="1042272482" sldId="264"/>
        </pc:sldMkLst>
        <pc:spChg chg="mod">
          <ac:chgData name="Sarah Nicole Rodenbeck" userId="848e87d3-a477-4fb5-b5e1-74c7b3fc26f5" providerId="ADAL" clId="{D09ECCC9-28E7-6041-BC21-18572BA861B6}" dt="2021-08-17T14:35:54.465" v="150" actId="255"/>
          <ac:spMkLst>
            <pc:docMk/>
            <pc:sldMk cId="1042272482" sldId="264"/>
            <ac:spMk id="4" creationId="{DC145CD9-0814-B14D-AC00-49E2D2CE7D96}"/>
          </ac:spMkLst>
        </pc:spChg>
      </pc:sldChg>
      <pc:sldChg chg="addSp delSp modSp add mod modClrScheme chgLayout">
        <pc:chgData name="Sarah Nicole Rodenbeck" userId="848e87d3-a477-4fb5-b5e1-74c7b3fc26f5" providerId="ADAL" clId="{D09ECCC9-28E7-6041-BC21-18572BA861B6}" dt="2021-08-18T14:30:26.111" v="814" actId="1076"/>
        <pc:sldMkLst>
          <pc:docMk/>
          <pc:sldMk cId="2431126729" sldId="265"/>
        </pc:sldMkLst>
        <pc:spChg chg="mod ord">
          <ac:chgData name="Sarah Nicole Rodenbeck" userId="848e87d3-a477-4fb5-b5e1-74c7b3fc26f5" providerId="ADAL" clId="{D09ECCC9-28E7-6041-BC21-18572BA861B6}" dt="2021-08-18T14:30:26.111" v="814" actId="1076"/>
          <ac:spMkLst>
            <pc:docMk/>
            <pc:sldMk cId="2431126729" sldId="265"/>
            <ac:spMk id="2" creationId="{03354486-2A6A-DD4E-9A8D-861B2E201A1F}"/>
          </ac:spMkLst>
        </pc:spChg>
        <pc:spChg chg="add del mod ord">
          <ac:chgData name="Sarah Nicole Rodenbeck" userId="848e87d3-a477-4fb5-b5e1-74c7b3fc26f5" providerId="ADAL" clId="{D09ECCC9-28E7-6041-BC21-18572BA861B6}" dt="2021-08-18T14:28:32.599" v="797" actId="478"/>
          <ac:spMkLst>
            <pc:docMk/>
            <pc:sldMk cId="2431126729" sldId="265"/>
            <ac:spMk id="3" creationId="{ED8770EC-9310-AB4D-BB77-2353C505DFE9}"/>
          </ac:spMkLst>
        </pc:spChg>
        <pc:spChg chg="mod ord">
          <ac:chgData name="Sarah Nicole Rodenbeck" userId="848e87d3-a477-4fb5-b5e1-74c7b3fc26f5" providerId="ADAL" clId="{D09ECCC9-28E7-6041-BC21-18572BA861B6}" dt="2021-08-18T14:28:26.761" v="795" actId="700"/>
          <ac:spMkLst>
            <pc:docMk/>
            <pc:sldMk cId="2431126729" sldId="265"/>
            <ac:spMk id="4" creationId="{0B04DDC6-A6C5-6D40-8160-BEDB0CF8C6DD}"/>
          </ac:spMkLst>
        </pc:spChg>
        <pc:spChg chg="mod ord">
          <ac:chgData name="Sarah Nicole Rodenbeck" userId="848e87d3-a477-4fb5-b5e1-74c7b3fc26f5" providerId="ADAL" clId="{D09ECCC9-28E7-6041-BC21-18572BA861B6}" dt="2021-08-18T14:28:26.761" v="795" actId="700"/>
          <ac:spMkLst>
            <pc:docMk/>
            <pc:sldMk cId="2431126729" sldId="265"/>
            <ac:spMk id="5" creationId="{B05C2BE5-BF22-EF46-A621-4EB44D385B5E}"/>
          </ac:spMkLst>
        </pc:spChg>
        <pc:spChg chg="add del mod ord">
          <ac:chgData name="Sarah Nicole Rodenbeck" userId="848e87d3-a477-4fb5-b5e1-74c7b3fc26f5" providerId="ADAL" clId="{D09ECCC9-28E7-6041-BC21-18572BA861B6}" dt="2021-08-18T14:28:48.461" v="799" actId="478"/>
          <ac:spMkLst>
            <pc:docMk/>
            <pc:sldMk cId="2431126729" sldId="265"/>
            <ac:spMk id="6" creationId="{9775CA85-F49A-DE4F-B372-AF89ED69EBF4}"/>
          </ac:spMkLst>
        </pc:spChg>
        <pc:spChg chg="add mod">
          <ac:chgData name="Sarah Nicole Rodenbeck" userId="848e87d3-a477-4fb5-b5e1-74c7b3fc26f5" providerId="ADAL" clId="{D09ECCC9-28E7-6041-BC21-18572BA861B6}" dt="2021-08-18T14:29:45.424" v="803" actId="2085"/>
          <ac:spMkLst>
            <pc:docMk/>
            <pc:sldMk cId="2431126729" sldId="265"/>
            <ac:spMk id="7" creationId="{472B5497-655E-6842-93A8-58BE41F1EB9C}"/>
          </ac:spMkLst>
        </pc:spChg>
      </pc:sldChg>
      <pc:sldChg chg="modSp add mod">
        <pc:chgData name="Sarah Nicole Rodenbeck" userId="848e87d3-a477-4fb5-b5e1-74c7b3fc26f5" providerId="ADAL" clId="{D09ECCC9-28E7-6041-BC21-18572BA861B6}" dt="2021-08-18T14:27:49.918" v="773" actId="20577"/>
        <pc:sldMkLst>
          <pc:docMk/>
          <pc:sldMk cId="3417010623" sldId="266"/>
        </pc:sldMkLst>
        <pc:spChg chg="mod">
          <ac:chgData name="Sarah Nicole Rodenbeck" userId="848e87d3-a477-4fb5-b5e1-74c7b3fc26f5" providerId="ADAL" clId="{D09ECCC9-28E7-6041-BC21-18572BA861B6}" dt="2021-08-18T14:27:49.918" v="773" actId="20577"/>
          <ac:spMkLst>
            <pc:docMk/>
            <pc:sldMk cId="3417010623" sldId="266"/>
            <ac:spMk id="2" creationId="{03354486-2A6A-DD4E-9A8D-861B2E201A1F}"/>
          </ac:spMkLst>
        </pc:spChg>
      </pc:sldChg>
      <pc:sldChg chg="modSp add mod">
        <pc:chgData name="Sarah Nicole Rodenbeck" userId="848e87d3-a477-4fb5-b5e1-74c7b3fc26f5" providerId="ADAL" clId="{D09ECCC9-28E7-6041-BC21-18572BA861B6}" dt="2021-08-18T14:28:10.458" v="794" actId="20577"/>
        <pc:sldMkLst>
          <pc:docMk/>
          <pc:sldMk cId="4055378956" sldId="267"/>
        </pc:sldMkLst>
        <pc:spChg chg="mod">
          <ac:chgData name="Sarah Nicole Rodenbeck" userId="848e87d3-a477-4fb5-b5e1-74c7b3fc26f5" providerId="ADAL" clId="{D09ECCC9-28E7-6041-BC21-18572BA861B6}" dt="2021-08-18T14:28:10.458" v="794" actId="20577"/>
          <ac:spMkLst>
            <pc:docMk/>
            <pc:sldMk cId="4055378956" sldId="267"/>
            <ac:spMk id="2" creationId="{03354486-2A6A-DD4E-9A8D-861B2E201A1F}"/>
          </ac:spMkLst>
        </pc:spChg>
      </pc:sldChg>
      <pc:sldChg chg="addSp delSp modSp new mod ord modClrScheme chgLayout">
        <pc:chgData name="Sarah Nicole Rodenbeck" userId="848e87d3-a477-4fb5-b5e1-74c7b3fc26f5" providerId="ADAL" clId="{D09ECCC9-28E7-6041-BC21-18572BA861B6}" dt="2021-08-18T18:55:47.525" v="3313" actId="20577"/>
        <pc:sldMkLst>
          <pc:docMk/>
          <pc:sldMk cId="629134996" sldId="268"/>
        </pc:sldMkLst>
        <pc:spChg chg="del mod ord">
          <ac:chgData name="Sarah Nicole Rodenbeck" userId="848e87d3-a477-4fb5-b5e1-74c7b3fc26f5" providerId="ADAL" clId="{D09ECCC9-28E7-6041-BC21-18572BA861B6}" dt="2021-08-18T14:30:47.419" v="816" actId="700"/>
          <ac:spMkLst>
            <pc:docMk/>
            <pc:sldMk cId="629134996" sldId="268"/>
            <ac:spMk id="2" creationId="{2D6B983B-C6DE-C54F-AC81-8206DE97C1C5}"/>
          </ac:spMkLst>
        </pc:spChg>
        <pc:spChg chg="del mod ord">
          <ac:chgData name="Sarah Nicole Rodenbeck" userId="848e87d3-a477-4fb5-b5e1-74c7b3fc26f5" providerId="ADAL" clId="{D09ECCC9-28E7-6041-BC21-18572BA861B6}" dt="2021-08-18T14:30:47.419" v="816" actId="700"/>
          <ac:spMkLst>
            <pc:docMk/>
            <pc:sldMk cId="629134996" sldId="268"/>
            <ac:spMk id="3" creationId="{F059B0D7-863A-4345-A5B7-211BD6F51398}"/>
          </ac:spMkLst>
        </pc:spChg>
        <pc:spChg chg="mod ord">
          <ac:chgData name="Sarah Nicole Rodenbeck" userId="848e87d3-a477-4fb5-b5e1-74c7b3fc26f5" providerId="ADAL" clId="{D09ECCC9-28E7-6041-BC21-18572BA861B6}" dt="2021-08-18T14:30:47.419" v="816" actId="700"/>
          <ac:spMkLst>
            <pc:docMk/>
            <pc:sldMk cId="629134996" sldId="268"/>
            <ac:spMk id="4" creationId="{C4CC5C35-1F79-514F-A8FA-39CD684FF17E}"/>
          </ac:spMkLst>
        </pc:spChg>
        <pc:spChg chg="mod ord">
          <ac:chgData name="Sarah Nicole Rodenbeck" userId="848e87d3-a477-4fb5-b5e1-74c7b3fc26f5" providerId="ADAL" clId="{D09ECCC9-28E7-6041-BC21-18572BA861B6}" dt="2021-08-18T14:30:47.419" v="816" actId="700"/>
          <ac:spMkLst>
            <pc:docMk/>
            <pc:sldMk cId="629134996" sldId="268"/>
            <ac:spMk id="5" creationId="{B99A996E-810D-5A4B-B99F-EE6DF6EC35D6}"/>
          </ac:spMkLst>
        </pc:spChg>
        <pc:spChg chg="add mod ord">
          <ac:chgData name="Sarah Nicole Rodenbeck" userId="848e87d3-a477-4fb5-b5e1-74c7b3fc26f5" providerId="ADAL" clId="{D09ECCC9-28E7-6041-BC21-18572BA861B6}" dt="2021-08-18T18:55:47.525" v="3313" actId="20577"/>
          <ac:spMkLst>
            <pc:docMk/>
            <pc:sldMk cId="629134996" sldId="268"/>
            <ac:spMk id="6" creationId="{EB3D8CC3-AEE7-3B4D-A81B-7AA993B18E10}"/>
          </ac:spMkLst>
        </pc:spChg>
        <pc:spChg chg="add del mod ord">
          <ac:chgData name="Sarah Nicole Rodenbeck" userId="848e87d3-a477-4fb5-b5e1-74c7b3fc26f5" providerId="ADAL" clId="{D09ECCC9-28E7-6041-BC21-18572BA861B6}" dt="2021-08-18T14:31:22.554" v="895" actId="478"/>
          <ac:spMkLst>
            <pc:docMk/>
            <pc:sldMk cId="629134996" sldId="268"/>
            <ac:spMk id="7" creationId="{B950C4D8-45AE-1E48-A51F-91132687CF97}"/>
          </ac:spMkLst>
        </pc:spChg>
        <pc:spChg chg="add del mod ord">
          <ac:chgData name="Sarah Nicole Rodenbeck" userId="848e87d3-a477-4fb5-b5e1-74c7b3fc26f5" providerId="ADAL" clId="{D09ECCC9-28E7-6041-BC21-18572BA861B6}" dt="2021-08-18T14:33:13.826" v="950" actId="478"/>
          <ac:spMkLst>
            <pc:docMk/>
            <pc:sldMk cId="629134996" sldId="268"/>
            <ac:spMk id="8" creationId="{5663AC5D-71BF-4A44-BB45-80B7F5D2A287}"/>
          </ac:spMkLst>
        </pc:spChg>
        <pc:spChg chg="add del mod">
          <ac:chgData name="Sarah Nicole Rodenbeck" userId="848e87d3-a477-4fb5-b5e1-74c7b3fc26f5" providerId="ADAL" clId="{D09ECCC9-28E7-6041-BC21-18572BA861B6}" dt="2021-08-18T14:33:16.092" v="951" actId="478"/>
          <ac:spMkLst>
            <pc:docMk/>
            <pc:sldMk cId="629134996" sldId="268"/>
            <ac:spMk id="10" creationId="{56F0DDCB-2C28-0849-885C-346A4D653EE3}"/>
          </ac:spMkLst>
        </pc:spChg>
        <pc:spChg chg="add mod">
          <ac:chgData name="Sarah Nicole Rodenbeck" userId="848e87d3-a477-4fb5-b5e1-74c7b3fc26f5" providerId="ADAL" clId="{D09ECCC9-28E7-6041-BC21-18572BA861B6}" dt="2021-08-18T18:55:19.716" v="3300" actId="1076"/>
          <ac:spMkLst>
            <pc:docMk/>
            <pc:sldMk cId="629134996" sldId="268"/>
            <ac:spMk id="11" creationId="{DA24A541-A57E-E540-AC2F-6ADC5E74D05B}"/>
          </ac:spMkLst>
        </pc:spChg>
        <pc:graphicFrameChg chg="add del mod modGraphic">
          <ac:chgData name="Sarah Nicole Rodenbeck" userId="848e87d3-a477-4fb5-b5e1-74c7b3fc26f5" providerId="ADAL" clId="{D09ECCC9-28E7-6041-BC21-18572BA861B6}" dt="2021-08-18T18:49:06.992" v="2796" actId="478"/>
          <ac:graphicFrameMkLst>
            <pc:docMk/>
            <pc:sldMk cId="629134996" sldId="268"/>
            <ac:graphicFrameMk id="12" creationId="{7B61B0DA-C009-4948-8A03-61AD0BF8FB73}"/>
          </ac:graphicFrameMkLst>
        </pc:graphicFrameChg>
        <pc:graphicFrameChg chg="add del mod modGraphic">
          <ac:chgData name="Sarah Nicole Rodenbeck" userId="848e87d3-a477-4fb5-b5e1-74c7b3fc26f5" providerId="ADAL" clId="{D09ECCC9-28E7-6041-BC21-18572BA861B6}" dt="2021-08-18T18:50:32.171" v="2856" actId="478"/>
          <ac:graphicFrameMkLst>
            <pc:docMk/>
            <pc:sldMk cId="629134996" sldId="268"/>
            <ac:graphicFrameMk id="13" creationId="{ABDB0F81-C5FD-E54B-A126-3502304A0C2F}"/>
          </ac:graphicFrameMkLst>
        </pc:graphicFrameChg>
        <pc:graphicFrameChg chg="add mod modGraphic">
          <ac:chgData name="Sarah Nicole Rodenbeck" userId="848e87d3-a477-4fb5-b5e1-74c7b3fc26f5" providerId="ADAL" clId="{D09ECCC9-28E7-6041-BC21-18572BA861B6}" dt="2021-08-18T18:55:33.395" v="3303" actId="1076"/>
          <ac:graphicFrameMkLst>
            <pc:docMk/>
            <pc:sldMk cId="629134996" sldId="268"/>
            <ac:graphicFrameMk id="14" creationId="{EBC504ED-90E0-7E4F-A01B-806B3DEADAFC}"/>
          </ac:graphicFrameMkLst>
        </pc:graphicFrameChg>
        <pc:picChg chg="add del mod">
          <ac:chgData name="Sarah Nicole Rodenbeck" userId="848e87d3-a477-4fb5-b5e1-74c7b3fc26f5" providerId="ADAL" clId="{D09ECCC9-28E7-6041-BC21-18572BA861B6}" dt="2021-08-18T14:35:28.174" v="969" actId="478"/>
          <ac:picMkLst>
            <pc:docMk/>
            <pc:sldMk cId="629134996" sldId="268"/>
            <ac:picMk id="1026" creationId="{DE561B7E-4331-C84A-A9E8-466B624396EA}"/>
          </ac:picMkLst>
        </pc:picChg>
        <pc:picChg chg="add del">
          <ac:chgData name="Sarah Nicole Rodenbeck" userId="848e87d3-a477-4fb5-b5e1-74c7b3fc26f5" providerId="ADAL" clId="{D09ECCC9-28E7-6041-BC21-18572BA861B6}" dt="2021-08-18T14:36:01.171" v="971" actId="478"/>
          <ac:picMkLst>
            <pc:docMk/>
            <pc:sldMk cId="629134996" sldId="268"/>
            <ac:picMk id="1028" creationId="{BDD91D99-2196-8043-96EA-4DA4DE3A186B}"/>
          </ac:picMkLst>
        </pc:picChg>
        <pc:picChg chg="add del mod">
          <ac:chgData name="Sarah Nicole Rodenbeck" userId="848e87d3-a477-4fb5-b5e1-74c7b3fc26f5" providerId="ADAL" clId="{D09ECCC9-28E7-6041-BC21-18572BA861B6}" dt="2021-08-18T14:36:38.381" v="979" actId="478"/>
          <ac:picMkLst>
            <pc:docMk/>
            <pc:sldMk cId="629134996" sldId="268"/>
            <ac:picMk id="1030" creationId="{C7DB15DD-EF06-FC44-977D-AE2684DDFF7B}"/>
          </ac:picMkLst>
        </pc:picChg>
      </pc:sldChg>
      <pc:sldChg chg="add">
        <pc:chgData name="Sarah Nicole Rodenbeck" userId="848e87d3-a477-4fb5-b5e1-74c7b3fc26f5" providerId="ADAL" clId="{D09ECCC9-28E7-6041-BC21-18572BA861B6}" dt="2021-08-18T14:36:34.356" v="978" actId="2890"/>
        <pc:sldMkLst>
          <pc:docMk/>
          <pc:sldMk cId="478888342" sldId="269"/>
        </pc:sldMkLst>
      </pc:sldChg>
      <pc:sldChg chg="addSp modSp add mod ord">
        <pc:chgData name="Sarah Nicole Rodenbeck" userId="848e87d3-a477-4fb5-b5e1-74c7b3fc26f5" providerId="ADAL" clId="{D09ECCC9-28E7-6041-BC21-18572BA861B6}" dt="2021-08-18T18:46:58.238" v="2791" actId="14100"/>
        <pc:sldMkLst>
          <pc:docMk/>
          <pc:sldMk cId="664078991" sldId="270"/>
        </pc:sldMkLst>
        <pc:spChg chg="mod">
          <ac:chgData name="Sarah Nicole Rodenbeck" userId="848e87d3-a477-4fb5-b5e1-74c7b3fc26f5" providerId="ADAL" clId="{D09ECCC9-28E7-6041-BC21-18572BA861B6}" dt="2021-08-18T15:12:38.349" v="2330" actId="20577"/>
          <ac:spMkLst>
            <pc:docMk/>
            <pc:sldMk cId="664078991" sldId="270"/>
            <ac:spMk id="6" creationId="{EB3D8CC3-AEE7-3B4D-A81B-7AA993B18E10}"/>
          </ac:spMkLst>
        </pc:spChg>
        <pc:spChg chg="mod">
          <ac:chgData name="Sarah Nicole Rodenbeck" userId="848e87d3-a477-4fb5-b5e1-74c7b3fc26f5" providerId="ADAL" clId="{D09ECCC9-28E7-6041-BC21-18572BA861B6}" dt="2021-08-18T15:24:25.243" v="2525" actId="20577"/>
          <ac:spMkLst>
            <pc:docMk/>
            <pc:sldMk cId="664078991" sldId="270"/>
            <ac:spMk id="11" creationId="{DA24A541-A57E-E540-AC2F-6ADC5E74D05B}"/>
          </ac:spMkLst>
        </pc:spChg>
        <pc:spChg chg="add mod">
          <ac:chgData name="Sarah Nicole Rodenbeck" userId="848e87d3-a477-4fb5-b5e1-74c7b3fc26f5" providerId="ADAL" clId="{D09ECCC9-28E7-6041-BC21-18572BA861B6}" dt="2021-08-18T15:26:11.048" v="2704" actId="20577"/>
          <ac:spMkLst>
            <pc:docMk/>
            <pc:sldMk cId="664078991" sldId="270"/>
            <ac:spMk id="18" creationId="{D0EAE3D6-9A9A-F24B-A2E7-90A1774B3C60}"/>
          </ac:spMkLst>
        </pc:spChg>
        <pc:spChg chg="add mod">
          <ac:chgData name="Sarah Nicole Rodenbeck" userId="848e87d3-a477-4fb5-b5e1-74c7b3fc26f5" providerId="ADAL" clId="{D09ECCC9-28E7-6041-BC21-18572BA861B6}" dt="2021-08-18T15:25:40.280" v="2633" actId="20577"/>
          <ac:spMkLst>
            <pc:docMk/>
            <pc:sldMk cId="664078991" sldId="270"/>
            <ac:spMk id="21" creationId="{E53E5738-AC76-E24C-95DD-D8A2459B7993}"/>
          </ac:spMkLst>
        </pc:spChg>
        <pc:grpChg chg="add mod">
          <ac:chgData name="Sarah Nicole Rodenbeck" userId="848e87d3-a477-4fb5-b5e1-74c7b3fc26f5" providerId="ADAL" clId="{D09ECCC9-28E7-6041-BC21-18572BA861B6}" dt="2021-08-18T15:19:49.460" v="2414" actId="1076"/>
          <ac:grpSpMkLst>
            <pc:docMk/>
            <pc:sldMk cId="664078991" sldId="270"/>
            <ac:grpSpMk id="16" creationId="{5DB14112-9768-1642-A0C5-F203C962287B}"/>
          </ac:grpSpMkLst>
        </pc:grpChg>
        <pc:grpChg chg="add mod">
          <ac:chgData name="Sarah Nicole Rodenbeck" userId="848e87d3-a477-4fb5-b5e1-74c7b3fc26f5" providerId="ADAL" clId="{D09ECCC9-28E7-6041-BC21-18572BA861B6}" dt="2021-08-18T15:21:48.319" v="2483" actId="1076"/>
          <ac:grpSpMkLst>
            <pc:docMk/>
            <pc:sldMk cId="664078991" sldId="270"/>
            <ac:grpSpMk id="17" creationId="{BC52A336-AD0A-0947-8663-84A4C66BA87A}"/>
          </ac:grpSpMkLst>
        </pc:grpChg>
        <pc:picChg chg="add mod">
          <ac:chgData name="Sarah Nicole Rodenbeck" userId="848e87d3-a477-4fb5-b5e1-74c7b3fc26f5" providerId="ADAL" clId="{D09ECCC9-28E7-6041-BC21-18572BA861B6}" dt="2021-08-18T18:46:58.238" v="2791" actId="14100"/>
          <ac:picMkLst>
            <pc:docMk/>
            <pc:sldMk cId="664078991" sldId="270"/>
            <ac:picMk id="3" creationId="{A0CB1A0D-7640-4448-8855-1F8B750F4F70}"/>
          </ac:picMkLst>
        </pc:picChg>
        <pc:picChg chg="add mod">
          <ac:chgData name="Sarah Nicole Rodenbeck" userId="848e87d3-a477-4fb5-b5e1-74c7b3fc26f5" providerId="ADAL" clId="{D09ECCC9-28E7-6041-BC21-18572BA861B6}" dt="2021-08-18T15:19:57.887" v="2415" actId="1076"/>
          <ac:picMkLst>
            <pc:docMk/>
            <pc:sldMk cId="664078991" sldId="270"/>
            <ac:picMk id="8" creationId="{EB32F9CA-6423-F240-B113-4C37F4580074}"/>
          </ac:picMkLst>
        </pc:picChg>
        <pc:picChg chg="add mod">
          <ac:chgData name="Sarah Nicole Rodenbeck" userId="848e87d3-a477-4fb5-b5e1-74c7b3fc26f5" providerId="ADAL" clId="{D09ECCC9-28E7-6041-BC21-18572BA861B6}" dt="2021-08-18T15:19:20.874" v="2409" actId="1076"/>
          <ac:picMkLst>
            <pc:docMk/>
            <pc:sldMk cId="664078991" sldId="270"/>
            <ac:picMk id="10" creationId="{34A93575-8AC5-5048-8433-94101A8E2230}"/>
          </ac:picMkLst>
        </pc:picChg>
        <pc:picChg chg="add mod">
          <ac:chgData name="Sarah Nicole Rodenbeck" userId="848e87d3-a477-4fb5-b5e1-74c7b3fc26f5" providerId="ADAL" clId="{D09ECCC9-28E7-6041-BC21-18572BA861B6}" dt="2021-08-18T15:19:13.845" v="2408" actId="1076"/>
          <ac:picMkLst>
            <pc:docMk/>
            <pc:sldMk cId="664078991" sldId="270"/>
            <ac:picMk id="13" creationId="{6BDF7489-D3A3-1A47-9945-79CA5F07C317}"/>
          </ac:picMkLst>
        </pc:picChg>
        <pc:picChg chg="add mod">
          <ac:chgData name="Sarah Nicole Rodenbeck" userId="848e87d3-a477-4fb5-b5e1-74c7b3fc26f5" providerId="ADAL" clId="{D09ECCC9-28E7-6041-BC21-18572BA861B6}" dt="2021-08-18T15:19:33.891" v="2412" actId="1076"/>
          <ac:picMkLst>
            <pc:docMk/>
            <pc:sldMk cId="664078991" sldId="270"/>
            <ac:picMk id="15" creationId="{2BDC0EAE-653B-0D4C-8907-0977EF44278A}"/>
          </ac:picMkLst>
        </pc:picChg>
        <pc:picChg chg="add mod">
          <ac:chgData name="Sarah Nicole Rodenbeck" userId="848e87d3-a477-4fb5-b5e1-74c7b3fc26f5" providerId="ADAL" clId="{D09ECCC9-28E7-6041-BC21-18572BA861B6}" dt="2021-08-18T15:21:51.546" v="2484" actId="1076"/>
          <ac:picMkLst>
            <pc:docMk/>
            <pc:sldMk cId="664078991" sldId="270"/>
            <ac:picMk id="20" creationId="{31019803-FDAF-5145-8678-3009577E704E}"/>
          </ac:picMkLst>
        </pc:picChg>
      </pc:sldChg>
      <pc:sldChg chg="addSp delSp modSp add mod">
        <pc:chgData name="Sarah Nicole Rodenbeck" userId="848e87d3-a477-4fb5-b5e1-74c7b3fc26f5" providerId="ADAL" clId="{D09ECCC9-28E7-6041-BC21-18572BA861B6}" dt="2021-08-18T15:26:58.019" v="2723" actId="1076"/>
        <pc:sldMkLst>
          <pc:docMk/>
          <pc:sldMk cId="2809791475" sldId="271"/>
        </pc:sldMkLst>
        <pc:spChg chg="add mod">
          <ac:chgData name="Sarah Nicole Rodenbeck" userId="848e87d3-a477-4fb5-b5e1-74c7b3fc26f5" providerId="ADAL" clId="{D09ECCC9-28E7-6041-BC21-18572BA861B6}" dt="2021-08-18T15:26:37.593" v="2720" actId="20577"/>
          <ac:spMkLst>
            <pc:docMk/>
            <pc:sldMk cId="2809791475" sldId="271"/>
            <ac:spMk id="2" creationId="{20B8015D-A7C9-6645-9F76-32A4ABFDAB4F}"/>
          </ac:spMkLst>
        </pc:spChg>
        <pc:spChg chg="add mod">
          <ac:chgData name="Sarah Nicole Rodenbeck" userId="848e87d3-a477-4fb5-b5e1-74c7b3fc26f5" providerId="ADAL" clId="{D09ECCC9-28E7-6041-BC21-18572BA861B6}" dt="2021-08-18T15:12:12.916" v="2305" actId="1035"/>
          <ac:spMkLst>
            <pc:docMk/>
            <pc:sldMk cId="2809791475" sldId="271"/>
            <ac:spMk id="3" creationId="{2920E1DF-D576-B246-91B7-18B287016258}"/>
          </ac:spMkLst>
        </pc:spChg>
        <pc:spChg chg="add mod">
          <ac:chgData name="Sarah Nicole Rodenbeck" userId="848e87d3-a477-4fb5-b5e1-74c7b3fc26f5" providerId="ADAL" clId="{D09ECCC9-28E7-6041-BC21-18572BA861B6}" dt="2021-08-18T15:12:12.916" v="2305" actId="1035"/>
          <ac:spMkLst>
            <pc:docMk/>
            <pc:sldMk cId="2809791475" sldId="271"/>
            <ac:spMk id="7" creationId="{47E00C8F-3E8F-3C41-856C-65F01166CE47}"/>
          </ac:spMkLst>
        </pc:spChg>
        <pc:spChg chg="add mod">
          <ac:chgData name="Sarah Nicole Rodenbeck" userId="848e87d3-a477-4fb5-b5e1-74c7b3fc26f5" providerId="ADAL" clId="{D09ECCC9-28E7-6041-BC21-18572BA861B6}" dt="2021-08-18T15:12:12.916" v="2305" actId="1035"/>
          <ac:spMkLst>
            <pc:docMk/>
            <pc:sldMk cId="2809791475" sldId="271"/>
            <ac:spMk id="8" creationId="{A3065B6C-BB89-3C49-82DA-AD452B0077C9}"/>
          </ac:spMkLst>
        </pc:spChg>
        <pc:spChg chg="add mod">
          <ac:chgData name="Sarah Nicole Rodenbeck" userId="848e87d3-a477-4fb5-b5e1-74c7b3fc26f5" providerId="ADAL" clId="{D09ECCC9-28E7-6041-BC21-18572BA861B6}" dt="2021-08-18T15:12:12.916" v="2305" actId="1035"/>
          <ac:spMkLst>
            <pc:docMk/>
            <pc:sldMk cId="2809791475" sldId="271"/>
            <ac:spMk id="9" creationId="{B22E09C6-5DEF-B342-91CB-7A10EE1D28A3}"/>
          </ac:spMkLst>
        </pc:spChg>
        <pc:spChg chg="add mod">
          <ac:chgData name="Sarah Nicole Rodenbeck" userId="848e87d3-a477-4fb5-b5e1-74c7b3fc26f5" providerId="ADAL" clId="{D09ECCC9-28E7-6041-BC21-18572BA861B6}" dt="2021-08-18T15:26:50.424" v="2722" actId="14100"/>
          <ac:spMkLst>
            <pc:docMk/>
            <pc:sldMk cId="2809791475" sldId="271"/>
            <ac:spMk id="10" creationId="{6718B5A9-AC79-5D43-B35C-3EC7096E1081}"/>
          </ac:spMkLst>
        </pc:spChg>
        <pc:spChg chg="del mod">
          <ac:chgData name="Sarah Nicole Rodenbeck" userId="848e87d3-a477-4fb5-b5e1-74c7b3fc26f5" providerId="ADAL" clId="{D09ECCC9-28E7-6041-BC21-18572BA861B6}" dt="2021-08-18T15:03:02.817" v="1969" actId="478"/>
          <ac:spMkLst>
            <pc:docMk/>
            <pc:sldMk cId="2809791475" sldId="271"/>
            <ac:spMk id="11" creationId="{DA24A541-A57E-E540-AC2F-6ADC5E74D05B}"/>
          </ac:spMkLst>
        </pc:spChg>
        <pc:spChg chg="add mod">
          <ac:chgData name="Sarah Nicole Rodenbeck" userId="848e87d3-a477-4fb5-b5e1-74c7b3fc26f5" providerId="ADAL" clId="{D09ECCC9-28E7-6041-BC21-18572BA861B6}" dt="2021-08-18T15:12:12.916" v="2305" actId="1035"/>
          <ac:spMkLst>
            <pc:docMk/>
            <pc:sldMk cId="2809791475" sldId="271"/>
            <ac:spMk id="12" creationId="{17118B5F-FE0E-C242-B809-9DDA0699FC7F}"/>
          </ac:spMkLst>
        </pc:spChg>
        <pc:spChg chg="add mod">
          <ac:chgData name="Sarah Nicole Rodenbeck" userId="848e87d3-a477-4fb5-b5e1-74c7b3fc26f5" providerId="ADAL" clId="{D09ECCC9-28E7-6041-BC21-18572BA861B6}" dt="2021-08-18T15:26:58.019" v="2723" actId="1076"/>
          <ac:spMkLst>
            <pc:docMk/>
            <pc:sldMk cId="2809791475" sldId="271"/>
            <ac:spMk id="13" creationId="{2C5C9765-0227-684E-B7B5-0A615FA47296}"/>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B360D2-24CF-C546-B7EB-0F3CF9B967C4}"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6FC8C45D-EEA0-D245-BBFD-839CCD803DF0}">
      <dgm:prSet phldrT="[Text]"/>
      <dgm:spPr/>
      <dgm:t>
        <a:bodyPr/>
        <a:lstStyle/>
        <a:p>
          <a:r>
            <a:rPr lang="en-US" dirty="0"/>
            <a:t>Sprint Planning</a:t>
          </a:r>
        </a:p>
      </dgm:t>
    </dgm:pt>
    <dgm:pt modelId="{7E4D116F-1155-E449-8837-119330A48B61}" type="parTrans" cxnId="{95033D61-A142-8A47-8978-329C2A19AB7C}">
      <dgm:prSet/>
      <dgm:spPr/>
      <dgm:t>
        <a:bodyPr/>
        <a:lstStyle/>
        <a:p>
          <a:endParaRPr lang="en-US"/>
        </a:p>
      </dgm:t>
    </dgm:pt>
    <dgm:pt modelId="{BE9CD745-6CBB-DC45-9AA0-C37D427D3C8A}" type="sibTrans" cxnId="{95033D61-A142-8A47-8978-329C2A19AB7C}">
      <dgm:prSet/>
      <dgm:spPr/>
      <dgm:t>
        <a:bodyPr/>
        <a:lstStyle/>
        <a:p>
          <a:endParaRPr lang="en-US"/>
        </a:p>
      </dgm:t>
    </dgm:pt>
    <dgm:pt modelId="{ECBB36D1-33FC-B946-A4D4-841EE7DFEAF2}">
      <dgm:prSet phldrT="[Text]"/>
      <dgm:spPr/>
      <dgm:t>
        <a:bodyPr/>
        <a:lstStyle/>
        <a:p>
          <a:r>
            <a:rPr lang="en-US" dirty="0">
              <a:solidFill>
                <a:schemeClr val="accent4"/>
              </a:solidFill>
            </a:rPr>
            <a:t>Work with PO to determine work to be accomplished during the upcoming sprint</a:t>
          </a:r>
        </a:p>
      </dgm:t>
    </dgm:pt>
    <dgm:pt modelId="{C82E7110-7B0A-2941-A98F-2F90A5EF5F55}" type="parTrans" cxnId="{59C5EC98-9428-5441-9F0D-2213517EC379}">
      <dgm:prSet/>
      <dgm:spPr/>
      <dgm:t>
        <a:bodyPr/>
        <a:lstStyle/>
        <a:p>
          <a:endParaRPr lang="en-US"/>
        </a:p>
      </dgm:t>
    </dgm:pt>
    <dgm:pt modelId="{59252C45-07C9-8543-8078-13F6E48B7336}" type="sibTrans" cxnId="{59C5EC98-9428-5441-9F0D-2213517EC379}">
      <dgm:prSet/>
      <dgm:spPr/>
      <dgm:t>
        <a:bodyPr/>
        <a:lstStyle/>
        <a:p>
          <a:endParaRPr lang="en-US"/>
        </a:p>
      </dgm:t>
    </dgm:pt>
    <dgm:pt modelId="{CF61E5E2-8FE0-1748-BC13-D8981AF0F585}">
      <dgm:prSet phldrT="[Text]"/>
      <dgm:spPr/>
      <dgm:t>
        <a:bodyPr/>
        <a:lstStyle/>
        <a:p>
          <a:r>
            <a:rPr lang="en-US" dirty="0"/>
            <a:t>Sprint</a:t>
          </a:r>
        </a:p>
      </dgm:t>
    </dgm:pt>
    <dgm:pt modelId="{14078A89-FCAE-D442-8371-92611951061F}" type="parTrans" cxnId="{58D4067D-7343-D149-BBE4-97788D2AD1C8}">
      <dgm:prSet/>
      <dgm:spPr/>
      <dgm:t>
        <a:bodyPr/>
        <a:lstStyle/>
        <a:p>
          <a:endParaRPr lang="en-US"/>
        </a:p>
      </dgm:t>
    </dgm:pt>
    <dgm:pt modelId="{17761BD6-6E19-F746-9D5A-C83DAFFAD752}" type="sibTrans" cxnId="{58D4067D-7343-D149-BBE4-97788D2AD1C8}">
      <dgm:prSet/>
      <dgm:spPr/>
      <dgm:t>
        <a:bodyPr/>
        <a:lstStyle/>
        <a:p>
          <a:endParaRPr lang="en-US"/>
        </a:p>
      </dgm:t>
    </dgm:pt>
    <dgm:pt modelId="{375F3029-B004-8E4D-8D78-88F4A3B99E42}">
      <dgm:prSet phldrT="[Text]"/>
      <dgm:spPr/>
      <dgm:t>
        <a:bodyPr/>
        <a:lstStyle/>
        <a:p>
          <a:r>
            <a:rPr lang="en-US" dirty="0">
              <a:solidFill>
                <a:schemeClr val="accent4"/>
              </a:solidFill>
            </a:rPr>
            <a:t>Work time to deliver on the features identified during planning</a:t>
          </a:r>
        </a:p>
      </dgm:t>
    </dgm:pt>
    <dgm:pt modelId="{54891C6F-39A6-FB4D-B838-FC66BBF2DFEA}" type="parTrans" cxnId="{6BA2F846-ABD5-F04F-9DA6-EC7F1D595257}">
      <dgm:prSet/>
      <dgm:spPr/>
      <dgm:t>
        <a:bodyPr/>
        <a:lstStyle/>
        <a:p>
          <a:endParaRPr lang="en-US"/>
        </a:p>
      </dgm:t>
    </dgm:pt>
    <dgm:pt modelId="{98CFF447-C411-8941-8239-B36858785D73}" type="sibTrans" cxnId="{6BA2F846-ABD5-F04F-9DA6-EC7F1D595257}">
      <dgm:prSet/>
      <dgm:spPr/>
      <dgm:t>
        <a:bodyPr/>
        <a:lstStyle/>
        <a:p>
          <a:endParaRPr lang="en-US"/>
        </a:p>
      </dgm:t>
    </dgm:pt>
    <dgm:pt modelId="{EB4A2BA0-DCEA-3543-8300-FCF443B272C4}">
      <dgm:prSet phldrT="[Text]"/>
      <dgm:spPr/>
      <dgm:t>
        <a:bodyPr/>
        <a:lstStyle/>
        <a:p>
          <a:r>
            <a:rPr lang="en-US" dirty="0"/>
            <a:t>Sprint Review</a:t>
          </a:r>
        </a:p>
      </dgm:t>
    </dgm:pt>
    <dgm:pt modelId="{2BADC114-69E1-8342-96AA-7DED6CC2EB0F}" type="parTrans" cxnId="{C2F6D4E1-165F-494D-82C0-872B8FAFD41A}">
      <dgm:prSet/>
      <dgm:spPr/>
      <dgm:t>
        <a:bodyPr/>
        <a:lstStyle/>
        <a:p>
          <a:endParaRPr lang="en-US"/>
        </a:p>
      </dgm:t>
    </dgm:pt>
    <dgm:pt modelId="{A93BED82-1CBD-4942-9298-FDD25528DC01}" type="sibTrans" cxnId="{C2F6D4E1-165F-494D-82C0-872B8FAFD41A}">
      <dgm:prSet/>
      <dgm:spPr/>
      <dgm:t>
        <a:bodyPr/>
        <a:lstStyle/>
        <a:p>
          <a:endParaRPr lang="en-US"/>
        </a:p>
      </dgm:t>
    </dgm:pt>
    <dgm:pt modelId="{FA8A332C-A799-B745-8865-CAFDBF90A340}">
      <dgm:prSet phldrT="[Text]"/>
      <dgm:spPr/>
      <dgm:t>
        <a:bodyPr/>
        <a:lstStyle/>
        <a:p>
          <a:r>
            <a:rPr lang="en-US" dirty="0">
              <a:solidFill>
                <a:schemeClr val="accent4"/>
              </a:solidFill>
            </a:rPr>
            <a:t>Present work accomplished during the sprint to the PO and get feedback</a:t>
          </a:r>
        </a:p>
      </dgm:t>
    </dgm:pt>
    <dgm:pt modelId="{4E49D6D4-B183-DC4C-835C-8C11D2107B35}" type="parTrans" cxnId="{3A7745EF-EED6-C640-A5C6-CB84EB0646E1}">
      <dgm:prSet/>
      <dgm:spPr/>
      <dgm:t>
        <a:bodyPr/>
        <a:lstStyle/>
        <a:p>
          <a:endParaRPr lang="en-US"/>
        </a:p>
      </dgm:t>
    </dgm:pt>
    <dgm:pt modelId="{686A5334-3141-8540-8FA8-73700571176B}" type="sibTrans" cxnId="{3A7745EF-EED6-C640-A5C6-CB84EB0646E1}">
      <dgm:prSet/>
      <dgm:spPr/>
      <dgm:t>
        <a:bodyPr/>
        <a:lstStyle/>
        <a:p>
          <a:endParaRPr lang="en-US"/>
        </a:p>
      </dgm:t>
    </dgm:pt>
    <dgm:pt modelId="{80338F1D-0F65-8744-A79F-2800D8B15DA6}">
      <dgm:prSet phldrT="[Text]"/>
      <dgm:spPr/>
      <dgm:t>
        <a:bodyPr/>
        <a:lstStyle/>
        <a:p>
          <a:r>
            <a:rPr lang="en-US" dirty="0"/>
            <a:t>Retrospective</a:t>
          </a:r>
        </a:p>
      </dgm:t>
    </dgm:pt>
    <dgm:pt modelId="{5F32130E-3830-BC4F-BAC2-D0FFBA7C3C8E}" type="parTrans" cxnId="{EF790082-2012-964F-8787-EE03AEFE775B}">
      <dgm:prSet/>
      <dgm:spPr/>
      <dgm:t>
        <a:bodyPr/>
        <a:lstStyle/>
        <a:p>
          <a:endParaRPr lang="en-US"/>
        </a:p>
      </dgm:t>
    </dgm:pt>
    <dgm:pt modelId="{7E47236B-9316-2647-A613-649E9003B75A}" type="sibTrans" cxnId="{EF790082-2012-964F-8787-EE03AEFE775B}">
      <dgm:prSet/>
      <dgm:spPr/>
      <dgm:t>
        <a:bodyPr/>
        <a:lstStyle/>
        <a:p>
          <a:endParaRPr lang="en-US"/>
        </a:p>
      </dgm:t>
    </dgm:pt>
    <dgm:pt modelId="{6D86A2EF-23C5-7D49-A8F3-9916F46EF18A}">
      <dgm:prSet phldrT="[Text]"/>
      <dgm:spPr/>
      <dgm:t>
        <a:bodyPr/>
        <a:lstStyle/>
        <a:p>
          <a:r>
            <a:rPr lang="en-US" dirty="0">
              <a:solidFill>
                <a:schemeClr val="accent4"/>
              </a:solidFill>
            </a:rPr>
            <a:t>Review backlog</a:t>
          </a:r>
        </a:p>
      </dgm:t>
    </dgm:pt>
    <dgm:pt modelId="{2F6324F1-881D-B945-AC3D-FF796FBF2EB6}" type="parTrans" cxnId="{C4BBF130-C11A-854F-A827-D867E12EDEE6}">
      <dgm:prSet/>
      <dgm:spPr/>
      <dgm:t>
        <a:bodyPr/>
        <a:lstStyle/>
        <a:p>
          <a:endParaRPr lang="en-US"/>
        </a:p>
      </dgm:t>
    </dgm:pt>
    <dgm:pt modelId="{97E205B2-B563-104B-AFC0-6DE169E2E86D}" type="sibTrans" cxnId="{C4BBF130-C11A-854F-A827-D867E12EDEE6}">
      <dgm:prSet/>
      <dgm:spPr/>
      <dgm:t>
        <a:bodyPr/>
        <a:lstStyle/>
        <a:p>
          <a:endParaRPr lang="en-US"/>
        </a:p>
      </dgm:t>
    </dgm:pt>
    <dgm:pt modelId="{D265DE82-85ED-9945-A6E5-FC3EEA474BA3}">
      <dgm:prSet phldrT="[Text]"/>
      <dgm:spPr/>
      <dgm:t>
        <a:bodyPr/>
        <a:lstStyle/>
        <a:p>
          <a:r>
            <a:rPr lang="en-US" dirty="0">
              <a:solidFill>
                <a:schemeClr val="accent4"/>
              </a:solidFill>
            </a:rPr>
            <a:t>Review how the sprint went and how things can be improved in the future</a:t>
          </a:r>
        </a:p>
      </dgm:t>
    </dgm:pt>
    <dgm:pt modelId="{D4D412C6-FBF9-BE47-AEF7-34B5D204AE13}" type="parTrans" cxnId="{F2F7F53A-BF94-5343-8626-B69F65AF12C0}">
      <dgm:prSet/>
      <dgm:spPr/>
      <dgm:t>
        <a:bodyPr/>
        <a:lstStyle/>
        <a:p>
          <a:endParaRPr lang="en-US"/>
        </a:p>
      </dgm:t>
    </dgm:pt>
    <dgm:pt modelId="{D5991B55-2C5A-D542-8BFD-4A2E739EEA13}" type="sibTrans" cxnId="{F2F7F53A-BF94-5343-8626-B69F65AF12C0}">
      <dgm:prSet/>
      <dgm:spPr/>
      <dgm:t>
        <a:bodyPr/>
        <a:lstStyle/>
        <a:p>
          <a:endParaRPr lang="en-US"/>
        </a:p>
      </dgm:t>
    </dgm:pt>
    <dgm:pt modelId="{26AB16CE-17EA-5C44-AE34-A44A0239860D}" type="pres">
      <dgm:prSet presAssocID="{6CB360D2-24CF-C546-B7EB-0F3CF9B967C4}" presName="Name0" presStyleCnt="0">
        <dgm:presLayoutVars>
          <dgm:dir/>
          <dgm:animLvl val="lvl"/>
          <dgm:resizeHandles val="exact"/>
        </dgm:presLayoutVars>
      </dgm:prSet>
      <dgm:spPr/>
    </dgm:pt>
    <dgm:pt modelId="{4EBF0B68-84A3-EE44-9708-20F4D9B2E9C6}" type="pres">
      <dgm:prSet presAssocID="{6CB360D2-24CF-C546-B7EB-0F3CF9B967C4}" presName="tSp" presStyleCnt="0"/>
      <dgm:spPr/>
    </dgm:pt>
    <dgm:pt modelId="{33B77D1B-D5B0-0346-A69A-ADF306DD4DE4}" type="pres">
      <dgm:prSet presAssocID="{6CB360D2-24CF-C546-B7EB-0F3CF9B967C4}" presName="bSp" presStyleCnt="0"/>
      <dgm:spPr/>
    </dgm:pt>
    <dgm:pt modelId="{781A350D-4A72-C947-AEF4-E665AB6EE087}" type="pres">
      <dgm:prSet presAssocID="{6CB360D2-24CF-C546-B7EB-0F3CF9B967C4}" presName="process" presStyleCnt="0"/>
      <dgm:spPr/>
    </dgm:pt>
    <dgm:pt modelId="{1ABAEAC6-0596-724A-B172-A41F2A1F3A9C}" type="pres">
      <dgm:prSet presAssocID="{6FC8C45D-EEA0-D245-BBFD-839CCD803DF0}" presName="composite1" presStyleCnt="0"/>
      <dgm:spPr/>
    </dgm:pt>
    <dgm:pt modelId="{EB063369-6C51-CB48-BDCF-ED59A93C8D0B}" type="pres">
      <dgm:prSet presAssocID="{6FC8C45D-EEA0-D245-BBFD-839CCD803DF0}" presName="dummyNode1" presStyleLbl="node1" presStyleIdx="0" presStyleCnt="4"/>
      <dgm:spPr/>
    </dgm:pt>
    <dgm:pt modelId="{456F1280-46A2-1A46-A6E8-3AD295DCF4E1}" type="pres">
      <dgm:prSet presAssocID="{6FC8C45D-EEA0-D245-BBFD-839CCD803DF0}" presName="childNode1" presStyleLbl="bgAcc1" presStyleIdx="0" presStyleCnt="4">
        <dgm:presLayoutVars>
          <dgm:bulletEnabled val="1"/>
        </dgm:presLayoutVars>
      </dgm:prSet>
      <dgm:spPr/>
    </dgm:pt>
    <dgm:pt modelId="{80EB64E8-304F-6A4B-8EF0-CEDD9588399C}" type="pres">
      <dgm:prSet presAssocID="{6FC8C45D-EEA0-D245-BBFD-839CCD803DF0}" presName="childNode1tx" presStyleLbl="bgAcc1" presStyleIdx="0" presStyleCnt="4">
        <dgm:presLayoutVars>
          <dgm:bulletEnabled val="1"/>
        </dgm:presLayoutVars>
      </dgm:prSet>
      <dgm:spPr/>
    </dgm:pt>
    <dgm:pt modelId="{9D3FD5B5-1CEA-7442-8030-91A0C74CC6D3}" type="pres">
      <dgm:prSet presAssocID="{6FC8C45D-EEA0-D245-BBFD-839CCD803DF0}" presName="parentNode1" presStyleLbl="node1" presStyleIdx="0" presStyleCnt="4">
        <dgm:presLayoutVars>
          <dgm:chMax val="1"/>
          <dgm:bulletEnabled val="1"/>
        </dgm:presLayoutVars>
      </dgm:prSet>
      <dgm:spPr/>
    </dgm:pt>
    <dgm:pt modelId="{D3498DA3-7218-6542-9FA8-8705AE3A8361}" type="pres">
      <dgm:prSet presAssocID="{6FC8C45D-EEA0-D245-BBFD-839CCD803DF0}" presName="connSite1" presStyleCnt="0"/>
      <dgm:spPr/>
    </dgm:pt>
    <dgm:pt modelId="{84FBA98F-CAB6-084A-B525-4A2E154188A9}" type="pres">
      <dgm:prSet presAssocID="{BE9CD745-6CBB-DC45-9AA0-C37D427D3C8A}" presName="Name9" presStyleLbl="sibTrans2D1" presStyleIdx="0" presStyleCnt="3"/>
      <dgm:spPr/>
    </dgm:pt>
    <dgm:pt modelId="{47351E80-EB8B-124B-95B1-77B3F9E85609}" type="pres">
      <dgm:prSet presAssocID="{CF61E5E2-8FE0-1748-BC13-D8981AF0F585}" presName="composite2" presStyleCnt="0"/>
      <dgm:spPr/>
    </dgm:pt>
    <dgm:pt modelId="{C2157AB6-3D2C-9146-8EE9-D5EB54D4A090}" type="pres">
      <dgm:prSet presAssocID="{CF61E5E2-8FE0-1748-BC13-D8981AF0F585}" presName="dummyNode2" presStyleLbl="node1" presStyleIdx="0" presStyleCnt="4"/>
      <dgm:spPr/>
    </dgm:pt>
    <dgm:pt modelId="{120E71B2-2F42-A64C-B890-6BDB7BD31743}" type="pres">
      <dgm:prSet presAssocID="{CF61E5E2-8FE0-1748-BC13-D8981AF0F585}" presName="childNode2" presStyleLbl="bgAcc1" presStyleIdx="1" presStyleCnt="4">
        <dgm:presLayoutVars>
          <dgm:bulletEnabled val="1"/>
        </dgm:presLayoutVars>
      </dgm:prSet>
      <dgm:spPr/>
    </dgm:pt>
    <dgm:pt modelId="{44E286E9-C36D-E841-97D3-07ABBA546129}" type="pres">
      <dgm:prSet presAssocID="{CF61E5E2-8FE0-1748-BC13-D8981AF0F585}" presName="childNode2tx" presStyleLbl="bgAcc1" presStyleIdx="1" presStyleCnt="4">
        <dgm:presLayoutVars>
          <dgm:bulletEnabled val="1"/>
        </dgm:presLayoutVars>
      </dgm:prSet>
      <dgm:spPr/>
    </dgm:pt>
    <dgm:pt modelId="{7C3A89C9-2494-4544-954E-15023302FEF0}" type="pres">
      <dgm:prSet presAssocID="{CF61E5E2-8FE0-1748-BC13-D8981AF0F585}" presName="parentNode2" presStyleLbl="node1" presStyleIdx="1" presStyleCnt="4">
        <dgm:presLayoutVars>
          <dgm:chMax val="0"/>
          <dgm:bulletEnabled val="1"/>
        </dgm:presLayoutVars>
      </dgm:prSet>
      <dgm:spPr/>
    </dgm:pt>
    <dgm:pt modelId="{1E1386FA-B28A-8840-B58E-A1B0DA6407DA}" type="pres">
      <dgm:prSet presAssocID="{CF61E5E2-8FE0-1748-BC13-D8981AF0F585}" presName="connSite2" presStyleCnt="0"/>
      <dgm:spPr/>
    </dgm:pt>
    <dgm:pt modelId="{9B0CE894-33BA-174D-9FEF-7A0F6685AD8F}" type="pres">
      <dgm:prSet presAssocID="{17761BD6-6E19-F746-9D5A-C83DAFFAD752}" presName="Name18" presStyleLbl="sibTrans2D1" presStyleIdx="1" presStyleCnt="3"/>
      <dgm:spPr/>
    </dgm:pt>
    <dgm:pt modelId="{376E612A-861E-5D48-B3C1-7D1357D6B94E}" type="pres">
      <dgm:prSet presAssocID="{EB4A2BA0-DCEA-3543-8300-FCF443B272C4}" presName="composite1" presStyleCnt="0"/>
      <dgm:spPr/>
    </dgm:pt>
    <dgm:pt modelId="{2D9DC9F0-BE42-8E4F-8F5E-B40C30286FD2}" type="pres">
      <dgm:prSet presAssocID="{EB4A2BA0-DCEA-3543-8300-FCF443B272C4}" presName="dummyNode1" presStyleLbl="node1" presStyleIdx="1" presStyleCnt="4"/>
      <dgm:spPr/>
    </dgm:pt>
    <dgm:pt modelId="{63E1AC94-CA19-1A4E-8C1C-9262B79617B5}" type="pres">
      <dgm:prSet presAssocID="{EB4A2BA0-DCEA-3543-8300-FCF443B272C4}" presName="childNode1" presStyleLbl="bgAcc1" presStyleIdx="2" presStyleCnt="4">
        <dgm:presLayoutVars>
          <dgm:bulletEnabled val="1"/>
        </dgm:presLayoutVars>
      </dgm:prSet>
      <dgm:spPr/>
    </dgm:pt>
    <dgm:pt modelId="{01BFFD9E-B309-0743-943F-E922658967DF}" type="pres">
      <dgm:prSet presAssocID="{EB4A2BA0-DCEA-3543-8300-FCF443B272C4}" presName="childNode1tx" presStyleLbl="bgAcc1" presStyleIdx="2" presStyleCnt="4">
        <dgm:presLayoutVars>
          <dgm:bulletEnabled val="1"/>
        </dgm:presLayoutVars>
      </dgm:prSet>
      <dgm:spPr/>
    </dgm:pt>
    <dgm:pt modelId="{7FA93E33-3261-D741-ABF4-3666982E87D6}" type="pres">
      <dgm:prSet presAssocID="{EB4A2BA0-DCEA-3543-8300-FCF443B272C4}" presName="parentNode1" presStyleLbl="node1" presStyleIdx="2" presStyleCnt="4">
        <dgm:presLayoutVars>
          <dgm:chMax val="1"/>
          <dgm:bulletEnabled val="1"/>
        </dgm:presLayoutVars>
      </dgm:prSet>
      <dgm:spPr/>
    </dgm:pt>
    <dgm:pt modelId="{D48E5A72-29AC-924C-A1A3-BB09C263F5F9}" type="pres">
      <dgm:prSet presAssocID="{EB4A2BA0-DCEA-3543-8300-FCF443B272C4}" presName="connSite1" presStyleCnt="0"/>
      <dgm:spPr/>
    </dgm:pt>
    <dgm:pt modelId="{06653048-6CAE-6940-8092-896282E7610B}" type="pres">
      <dgm:prSet presAssocID="{A93BED82-1CBD-4942-9298-FDD25528DC01}" presName="Name9" presStyleLbl="sibTrans2D1" presStyleIdx="2" presStyleCnt="3"/>
      <dgm:spPr/>
    </dgm:pt>
    <dgm:pt modelId="{0D36CA04-7F25-8843-87A1-710DA2085127}" type="pres">
      <dgm:prSet presAssocID="{80338F1D-0F65-8744-A79F-2800D8B15DA6}" presName="composite2" presStyleCnt="0"/>
      <dgm:spPr/>
    </dgm:pt>
    <dgm:pt modelId="{0E3CD76D-A4CD-5A45-975D-27445CEA6742}" type="pres">
      <dgm:prSet presAssocID="{80338F1D-0F65-8744-A79F-2800D8B15DA6}" presName="dummyNode2" presStyleLbl="node1" presStyleIdx="2" presStyleCnt="4"/>
      <dgm:spPr/>
    </dgm:pt>
    <dgm:pt modelId="{1AC4199E-F558-1349-B24F-B439F8631BFE}" type="pres">
      <dgm:prSet presAssocID="{80338F1D-0F65-8744-A79F-2800D8B15DA6}" presName="childNode2" presStyleLbl="bgAcc1" presStyleIdx="3" presStyleCnt="4">
        <dgm:presLayoutVars>
          <dgm:bulletEnabled val="1"/>
        </dgm:presLayoutVars>
      </dgm:prSet>
      <dgm:spPr/>
    </dgm:pt>
    <dgm:pt modelId="{6593D7CA-B624-704C-8F49-5ED2428129DA}" type="pres">
      <dgm:prSet presAssocID="{80338F1D-0F65-8744-A79F-2800D8B15DA6}" presName="childNode2tx" presStyleLbl="bgAcc1" presStyleIdx="3" presStyleCnt="4">
        <dgm:presLayoutVars>
          <dgm:bulletEnabled val="1"/>
        </dgm:presLayoutVars>
      </dgm:prSet>
      <dgm:spPr/>
    </dgm:pt>
    <dgm:pt modelId="{21B22B00-6100-724A-9F66-A79B8DE5633C}" type="pres">
      <dgm:prSet presAssocID="{80338F1D-0F65-8744-A79F-2800D8B15DA6}" presName="parentNode2" presStyleLbl="node1" presStyleIdx="3" presStyleCnt="4">
        <dgm:presLayoutVars>
          <dgm:chMax val="0"/>
          <dgm:bulletEnabled val="1"/>
        </dgm:presLayoutVars>
      </dgm:prSet>
      <dgm:spPr/>
    </dgm:pt>
    <dgm:pt modelId="{44B3FE5B-E0BD-1E44-9C23-51405CAD88A4}" type="pres">
      <dgm:prSet presAssocID="{80338F1D-0F65-8744-A79F-2800D8B15DA6}" presName="connSite2" presStyleCnt="0"/>
      <dgm:spPr/>
    </dgm:pt>
  </dgm:ptLst>
  <dgm:cxnLst>
    <dgm:cxn modelId="{4A9C911E-C934-DD4E-AB1D-577B2629C78C}" type="presOf" srcId="{6D86A2EF-23C5-7D49-A8F3-9916F46EF18A}" destId="{456F1280-46A2-1A46-A6E8-3AD295DCF4E1}" srcOrd="0" destOrd="0" presId="urn:microsoft.com/office/officeart/2005/8/layout/hProcess4"/>
    <dgm:cxn modelId="{C4BBF130-C11A-854F-A827-D867E12EDEE6}" srcId="{6FC8C45D-EEA0-D245-BBFD-839CCD803DF0}" destId="{6D86A2EF-23C5-7D49-A8F3-9916F46EF18A}" srcOrd="0" destOrd="0" parTransId="{2F6324F1-881D-B945-AC3D-FF796FBF2EB6}" sibTransId="{97E205B2-B563-104B-AFC0-6DE169E2E86D}"/>
    <dgm:cxn modelId="{A298A835-733E-2542-92F6-FBBA9461486E}" type="presOf" srcId="{ECBB36D1-33FC-B946-A4D4-841EE7DFEAF2}" destId="{80EB64E8-304F-6A4B-8EF0-CEDD9588399C}" srcOrd="1" destOrd="1" presId="urn:microsoft.com/office/officeart/2005/8/layout/hProcess4"/>
    <dgm:cxn modelId="{3B5B2C3A-8ED6-934E-908E-384DE490EC11}" type="presOf" srcId="{FA8A332C-A799-B745-8865-CAFDBF90A340}" destId="{01BFFD9E-B309-0743-943F-E922658967DF}" srcOrd="1" destOrd="0" presId="urn:microsoft.com/office/officeart/2005/8/layout/hProcess4"/>
    <dgm:cxn modelId="{F2F7F53A-BF94-5343-8626-B69F65AF12C0}" srcId="{80338F1D-0F65-8744-A79F-2800D8B15DA6}" destId="{D265DE82-85ED-9945-A6E5-FC3EEA474BA3}" srcOrd="0" destOrd="0" parTransId="{D4D412C6-FBF9-BE47-AEF7-34B5D204AE13}" sibTransId="{D5991B55-2C5A-D542-8BFD-4A2E739EEA13}"/>
    <dgm:cxn modelId="{3CF75E43-78C7-CB4A-ABBD-9EEC13F3BCBF}" type="presOf" srcId="{FA8A332C-A799-B745-8865-CAFDBF90A340}" destId="{63E1AC94-CA19-1A4E-8C1C-9262B79617B5}" srcOrd="0" destOrd="0" presId="urn:microsoft.com/office/officeart/2005/8/layout/hProcess4"/>
    <dgm:cxn modelId="{A0639F43-3C47-2640-AEEC-0DFFF41E933D}" type="presOf" srcId="{6CB360D2-24CF-C546-B7EB-0F3CF9B967C4}" destId="{26AB16CE-17EA-5C44-AE34-A44A0239860D}" srcOrd="0" destOrd="0" presId="urn:microsoft.com/office/officeart/2005/8/layout/hProcess4"/>
    <dgm:cxn modelId="{6BA2F846-ABD5-F04F-9DA6-EC7F1D595257}" srcId="{CF61E5E2-8FE0-1748-BC13-D8981AF0F585}" destId="{375F3029-B004-8E4D-8D78-88F4A3B99E42}" srcOrd="0" destOrd="0" parTransId="{54891C6F-39A6-FB4D-B838-FC66BBF2DFEA}" sibTransId="{98CFF447-C411-8941-8239-B36858785D73}"/>
    <dgm:cxn modelId="{95033D61-A142-8A47-8978-329C2A19AB7C}" srcId="{6CB360D2-24CF-C546-B7EB-0F3CF9B967C4}" destId="{6FC8C45D-EEA0-D245-BBFD-839CCD803DF0}" srcOrd="0" destOrd="0" parTransId="{7E4D116F-1155-E449-8837-119330A48B61}" sibTransId="{BE9CD745-6CBB-DC45-9AA0-C37D427D3C8A}"/>
    <dgm:cxn modelId="{58D4067D-7343-D149-BBE4-97788D2AD1C8}" srcId="{6CB360D2-24CF-C546-B7EB-0F3CF9B967C4}" destId="{CF61E5E2-8FE0-1748-BC13-D8981AF0F585}" srcOrd="1" destOrd="0" parTransId="{14078A89-FCAE-D442-8371-92611951061F}" sibTransId="{17761BD6-6E19-F746-9D5A-C83DAFFAD752}"/>
    <dgm:cxn modelId="{EF790082-2012-964F-8787-EE03AEFE775B}" srcId="{6CB360D2-24CF-C546-B7EB-0F3CF9B967C4}" destId="{80338F1D-0F65-8744-A79F-2800D8B15DA6}" srcOrd="3" destOrd="0" parTransId="{5F32130E-3830-BC4F-BAC2-D0FFBA7C3C8E}" sibTransId="{7E47236B-9316-2647-A613-649E9003B75A}"/>
    <dgm:cxn modelId="{976F7B83-1FAB-2A44-BAE3-37E158A08598}" type="presOf" srcId="{375F3029-B004-8E4D-8D78-88F4A3B99E42}" destId="{120E71B2-2F42-A64C-B890-6BDB7BD31743}" srcOrd="0" destOrd="0" presId="urn:microsoft.com/office/officeart/2005/8/layout/hProcess4"/>
    <dgm:cxn modelId="{0B4D7286-128D-3540-AE38-FC0377CB86EE}" type="presOf" srcId="{ECBB36D1-33FC-B946-A4D4-841EE7DFEAF2}" destId="{456F1280-46A2-1A46-A6E8-3AD295DCF4E1}" srcOrd="0" destOrd="1" presId="urn:microsoft.com/office/officeart/2005/8/layout/hProcess4"/>
    <dgm:cxn modelId="{FC200798-F86F-CC4C-A8BA-02C740BEA10A}" type="presOf" srcId="{80338F1D-0F65-8744-A79F-2800D8B15DA6}" destId="{21B22B00-6100-724A-9F66-A79B8DE5633C}" srcOrd="0" destOrd="0" presId="urn:microsoft.com/office/officeart/2005/8/layout/hProcess4"/>
    <dgm:cxn modelId="{7FFC7298-8947-6B4B-AE38-6D14A8A62BF1}" type="presOf" srcId="{D265DE82-85ED-9945-A6E5-FC3EEA474BA3}" destId="{6593D7CA-B624-704C-8F49-5ED2428129DA}" srcOrd="1" destOrd="0" presId="urn:microsoft.com/office/officeart/2005/8/layout/hProcess4"/>
    <dgm:cxn modelId="{59C5EC98-9428-5441-9F0D-2213517EC379}" srcId="{6FC8C45D-EEA0-D245-BBFD-839CCD803DF0}" destId="{ECBB36D1-33FC-B946-A4D4-841EE7DFEAF2}" srcOrd="1" destOrd="0" parTransId="{C82E7110-7B0A-2941-A98F-2F90A5EF5F55}" sibTransId="{59252C45-07C9-8543-8078-13F6E48B7336}"/>
    <dgm:cxn modelId="{5013609A-82C6-E742-A43B-5C9F329E4192}" type="presOf" srcId="{17761BD6-6E19-F746-9D5A-C83DAFFAD752}" destId="{9B0CE894-33BA-174D-9FEF-7A0F6685AD8F}" srcOrd="0" destOrd="0" presId="urn:microsoft.com/office/officeart/2005/8/layout/hProcess4"/>
    <dgm:cxn modelId="{DCB37FA9-A6D1-EA4F-945C-F7B3FEECD8CE}" type="presOf" srcId="{EB4A2BA0-DCEA-3543-8300-FCF443B272C4}" destId="{7FA93E33-3261-D741-ABF4-3666982E87D6}" srcOrd="0" destOrd="0" presId="urn:microsoft.com/office/officeart/2005/8/layout/hProcess4"/>
    <dgm:cxn modelId="{B801EFA9-919B-494E-9C47-57BC77FE37F1}" type="presOf" srcId="{BE9CD745-6CBB-DC45-9AA0-C37D427D3C8A}" destId="{84FBA98F-CAB6-084A-B525-4A2E154188A9}" srcOrd="0" destOrd="0" presId="urn:microsoft.com/office/officeart/2005/8/layout/hProcess4"/>
    <dgm:cxn modelId="{8E2F71B8-C766-0247-8F08-6E38C0A9FF23}" type="presOf" srcId="{375F3029-B004-8E4D-8D78-88F4A3B99E42}" destId="{44E286E9-C36D-E841-97D3-07ABBA546129}" srcOrd="1" destOrd="0" presId="urn:microsoft.com/office/officeart/2005/8/layout/hProcess4"/>
    <dgm:cxn modelId="{CCC393C6-DB9C-304C-BCB1-43469EFE7817}" type="presOf" srcId="{6D86A2EF-23C5-7D49-A8F3-9916F46EF18A}" destId="{80EB64E8-304F-6A4B-8EF0-CEDD9588399C}" srcOrd="1" destOrd="0" presId="urn:microsoft.com/office/officeart/2005/8/layout/hProcess4"/>
    <dgm:cxn modelId="{0F0732C9-8061-6B49-AFD6-E0431931DB40}" type="presOf" srcId="{CF61E5E2-8FE0-1748-BC13-D8981AF0F585}" destId="{7C3A89C9-2494-4544-954E-15023302FEF0}" srcOrd="0" destOrd="0" presId="urn:microsoft.com/office/officeart/2005/8/layout/hProcess4"/>
    <dgm:cxn modelId="{876CD9D8-0C53-0F4E-81A6-7D9DC3B19222}" type="presOf" srcId="{A93BED82-1CBD-4942-9298-FDD25528DC01}" destId="{06653048-6CAE-6940-8092-896282E7610B}" srcOrd="0" destOrd="0" presId="urn:microsoft.com/office/officeart/2005/8/layout/hProcess4"/>
    <dgm:cxn modelId="{C2F6D4E1-165F-494D-82C0-872B8FAFD41A}" srcId="{6CB360D2-24CF-C546-B7EB-0F3CF9B967C4}" destId="{EB4A2BA0-DCEA-3543-8300-FCF443B272C4}" srcOrd="2" destOrd="0" parTransId="{2BADC114-69E1-8342-96AA-7DED6CC2EB0F}" sibTransId="{A93BED82-1CBD-4942-9298-FDD25528DC01}"/>
    <dgm:cxn modelId="{3A7745EF-EED6-C640-A5C6-CB84EB0646E1}" srcId="{EB4A2BA0-DCEA-3543-8300-FCF443B272C4}" destId="{FA8A332C-A799-B745-8865-CAFDBF90A340}" srcOrd="0" destOrd="0" parTransId="{4E49D6D4-B183-DC4C-835C-8C11D2107B35}" sibTransId="{686A5334-3141-8540-8FA8-73700571176B}"/>
    <dgm:cxn modelId="{892A14F1-12D6-A744-BCBB-624AA88293CE}" type="presOf" srcId="{D265DE82-85ED-9945-A6E5-FC3EEA474BA3}" destId="{1AC4199E-F558-1349-B24F-B439F8631BFE}" srcOrd="0" destOrd="0" presId="urn:microsoft.com/office/officeart/2005/8/layout/hProcess4"/>
    <dgm:cxn modelId="{30C87FFC-F009-6149-B955-BEA0691FD991}" type="presOf" srcId="{6FC8C45D-EEA0-D245-BBFD-839CCD803DF0}" destId="{9D3FD5B5-1CEA-7442-8030-91A0C74CC6D3}" srcOrd="0" destOrd="0" presId="urn:microsoft.com/office/officeart/2005/8/layout/hProcess4"/>
    <dgm:cxn modelId="{94F6E06C-EB6A-BC4A-AAE5-13AE63779626}" type="presParOf" srcId="{26AB16CE-17EA-5C44-AE34-A44A0239860D}" destId="{4EBF0B68-84A3-EE44-9708-20F4D9B2E9C6}" srcOrd="0" destOrd="0" presId="urn:microsoft.com/office/officeart/2005/8/layout/hProcess4"/>
    <dgm:cxn modelId="{8186FE1E-ADB9-5E45-9B87-FB6B3968E13F}" type="presParOf" srcId="{26AB16CE-17EA-5C44-AE34-A44A0239860D}" destId="{33B77D1B-D5B0-0346-A69A-ADF306DD4DE4}" srcOrd="1" destOrd="0" presId="urn:microsoft.com/office/officeart/2005/8/layout/hProcess4"/>
    <dgm:cxn modelId="{7EEC27C7-9248-CF43-8CFB-4E4706B498B0}" type="presParOf" srcId="{26AB16CE-17EA-5C44-AE34-A44A0239860D}" destId="{781A350D-4A72-C947-AEF4-E665AB6EE087}" srcOrd="2" destOrd="0" presId="urn:microsoft.com/office/officeart/2005/8/layout/hProcess4"/>
    <dgm:cxn modelId="{C26E7FAC-F31C-4643-A129-C8C9A2ADAEB9}" type="presParOf" srcId="{781A350D-4A72-C947-AEF4-E665AB6EE087}" destId="{1ABAEAC6-0596-724A-B172-A41F2A1F3A9C}" srcOrd="0" destOrd="0" presId="urn:microsoft.com/office/officeart/2005/8/layout/hProcess4"/>
    <dgm:cxn modelId="{47BF7970-00E2-0A49-9589-5BF76E8F5315}" type="presParOf" srcId="{1ABAEAC6-0596-724A-B172-A41F2A1F3A9C}" destId="{EB063369-6C51-CB48-BDCF-ED59A93C8D0B}" srcOrd="0" destOrd="0" presId="urn:microsoft.com/office/officeart/2005/8/layout/hProcess4"/>
    <dgm:cxn modelId="{E4818223-7BCA-4049-B6DF-BBB1B361AE42}" type="presParOf" srcId="{1ABAEAC6-0596-724A-B172-A41F2A1F3A9C}" destId="{456F1280-46A2-1A46-A6E8-3AD295DCF4E1}" srcOrd="1" destOrd="0" presId="urn:microsoft.com/office/officeart/2005/8/layout/hProcess4"/>
    <dgm:cxn modelId="{953B3D2C-487B-CC48-A1F8-A57C28B52222}" type="presParOf" srcId="{1ABAEAC6-0596-724A-B172-A41F2A1F3A9C}" destId="{80EB64E8-304F-6A4B-8EF0-CEDD9588399C}" srcOrd="2" destOrd="0" presId="urn:microsoft.com/office/officeart/2005/8/layout/hProcess4"/>
    <dgm:cxn modelId="{55DD6981-7D13-CC40-973B-0B5D58F373DA}" type="presParOf" srcId="{1ABAEAC6-0596-724A-B172-A41F2A1F3A9C}" destId="{9D3FD5B5-1CEA-7442-8030-91A0C74CC6D3}" srcOrd="3" destOrd="0" presId="urn:microsoft.com/office/officeart/2005/8/layout/hProcess4"/>
    <dgm:cxn modelId="{9D1FAD3B-2085-1E4E-850E-C493471129E7}" type="presParOf" srcId="{1ABAEAC6-0596-724A-B172-A41F2A1F3A9C}" destId="{D3498DA3-7218-6542-9FA8-8705AE3A8361}" srcOrd="4" destOrd="0" presId="urn:microsoft.com/office/officeart/2005/8/layout/hProcess4"/>
    <dgm:cxn modelId="{F89FEB54-AF65-DC43-BC46-9BB186AB9427}" type="presParOf" srcId="{781A350D-4A72-C947-AEF4-E665AB6EE087}" destId="{84FBA98F-CAB6-084A-B525-4A2E154188A9}" srcOrd="1" destOrd="0" presId="urn:microsoft.com/office/officeart/2005/8/layout/hProcess4"/>
    <dgm:cxn modelId="{61972746-E93F-B144-A260-A95E7E70E08D}" type="presParOf" srcId="{781A350D-4A72-C947-AEF4-E665AB6EE087}" destId="{47351E80-EB8B-124B-95B1-77B3F9E85609}" srcOrd="2" destOrd="0" presId="urn:microsoft.com/office/officeart/2005/8/layout/hProcess4"/>
    <dgm:cxn modelId="{3F4D4073-39C3-8346-8146-7C77E6903DFA}" type="presParOf" srcId="{47351E80-EB8B-124B-95B1-77B3F9E85609}" destId="{C2157AB6-3D2C-9146-8EE9-D5EB54D4A090}" srcOrd="0" destOrd="0" presId="urn:microsoft.com/office/officeart/2005/8/layout/hProcess4"/>
    <dgm:cxn modelId="{76258E0A-2DB1-D648-A0FC-2E12941C8D32}" type="presParOf" srcId="{47351E80-EB8B-124B-95B1-77B3F9E85609}" destId="{120E71B2-2F42-A64C-B890-6BDB7BD31743}" srcOrd="1" destOrd="0" presId="urn:microsoft.com/office/officeart/2005/8/layout/hProcess4"/>
    <dgm:cxn modelId="{BFC5E315-401F-7D49-A50A-21615982473C}" type="presParOf" srcId="{47351E80-EB8B-124B-95B1-77B3F9E85609}" destId="{44E286E9-C36D-E841-97D3-07ABBA546129}" srcOrd="2" destOrd="0" presId="urn:microsoft.com/office/officeart/2005/8/layout/hProcess4"/>
    <dgm:cxn modelId="{67216775-9443-B74C-96CA-EEC59B00DE5A}" type="presParOf" srcId="{47351E80-EB8B-124B-95B1-77B3F9E85609}" destId="{7C3A89C9-2494-4544-954E-15023302FEF0}" srcOrd="3" destOrd="0" presId="urn:microsoft.com/office/officeart/2005/8/layout/hProcess4"/>
    <dgm:cxn modelId="{EB0C35F1-64F3-424B-9776-37720E43B0EF}" type="presParOf" srcId="{47351E80-EB8B-124B-95B1-77B3F9E85609}" destId="{1E1386FA-B28A-8840-B58E-A1B0DA6407DA}" srcOrd="4" destOrd="0" presId="urn:microsoft.com/office/officeart/2005/8/layout/hProcess4"/>
    <dgm:cxn modelId="{D732E866-1995-3C43-93D9-BFFEA58A4BC6}" type="presParOf" srcId="{781A350D-4A72-C947-AEF4-E665AB6EE087}" destId="{9B0CE894-33BA-174D-9FEF-7A0F6685AD8F}" srcOrd="3" destOrd="0" presId="urn:microsoft.com/office/officeart/2005/8/layout/hProcess4"/>
    <dgm:cxn modelId="{04341746-E1FF-6D4E-A1C7-8148B8EAAC61}" type="presParOf" srcId="{781A350D-4A72-C947-AEF4-E665AB6EE087}" destId="{376E612A-861E-5D48-B3C1-7D1357D6B94E}" srcOrd="4" destOrd="0" presId="urn:microsoft.com/office/officeart/2005/8/layout/hProcess4"/>
    <dgm:cxn modelId="{9C94546F-75EB-AB47-8074-0C23EC44B409}" type="presParOf" srcId="{376E612A-861E-5D48-B3C1-7D1357D6B94E}" destId="{2D9DC9F0-BE42-8E4F-8F5E-B40C30286FD2}" srcOrd="0" destOrd="0" presId="urn:microsoft.com/office/officeart/2005/8/layout/hProcess4"/>
    <dgm:cxn modelId="{6E6D2971-453C-1245-9AD1-06B59D6D735B}" type="presParOf" srcId="{376E612A-861E-5D48-B3C1-7D1357D6B94E}" destId="{63E1AC94-CA19-1A4E-8C1C-9262B79617B5}" srcOrd="1" destOrd="0" presId="urn:microsoft.com/office/officeart/2005/8/layout/hProcess4"/>
    <dgm:cxn modelId="{D49536E4-9185-F24C-880D-AE9BFE9FB95D}" type="presParOf" srcId="{376E612A-861E-5D48-B3C1-7D1357D6B94E}" destId="{01BFFD9E-B309-0743-943F-E922658967DF}" srcOrd="2" destOrd="0" presId="urn:microsoft.com/office/officeart/2005/8/layout/hProcess4"/>
    <dgm:cxn modelId="{D37A5BA3-7832-F942-BDC8-A2DA01D076C4}" type="presParOf" srcId="{376E612A-861E-5D48-B3C1-7D1357D6B94E}" destId="{7FA93E33-3261-D741-ABF4-3666982E87D6}" srcOrd="3" destOrd="0" presId="urn:microsoft.com/office/officeart/2005/8/layout/hProcess4"/>
    <dgm:cxn modelId="{6986D3B9-2879-3C4C-B957-B7CA5800A5D4}" type="presParOf" srcId="{376E612A-861E-5D48-B3C1-7D1357D6B94E}" destId="{D48E5A72-29AC-924C-A1A3-BB09C263F5F9}" srcOrd="4" destOrd="0" presId="urn:microsoft.com/office/officeart/2005/8/layout/hProcess4"/>
    <dgm:cxn modelId="{A61CD696-45A0-6645-97C6-D4AFA9812C05}" type="presParOf" srcId="{781A350D-4A72-C947-AEF4-E665AB6EE087}" destId="{06653048-6CAE-6940-8092-896282E7610B}" srcOrd="5" destOrd="0" presId="urn:microsoft.com/office/officeart/2005/8/layout/hProcess4"/>
    <dgm:cxn modelId="{873EF0E6-07D5-0D4A-97A3-6A46A29DE5F3}" type="presParOf" srcId="{781A350D-4A72-C947-AEF4-E665AB6EE087}" destId="{0D36CA04-7F25-8843-87A1-710DA2085127}" srcOrd="6" destOrd="0" presId="urn:microsoft.com/office/officeart/2005/8/layout/hProcess4"/>
    <dgm:cxn modelId="{624D819D-CAD7-8E49-9226-D31E492E26AE}" type="presParOf" srcId="{0D36CA04-7F25-8843-87A1-710DA2085127}" destId="{0E3CD76D-A4CD-5A45-975D-27445CEA6742}" srcOrd="0" destOrd="0" presId="urn:microsoft.com/office/officeart/2005/8/layout/hProcess4"/>
    <dgm:cxn modelId="{FC331DC3-5969-4E48-8156-422D6C460984}" type="presParOf" srcId="{0D36CA04-7F25-8843-87A1-710DA2085127}" destId="{1AC4199E-F558-1349-B24F-B439F8631BFE}" srcOrd="1" destOrd="0" presId="urn:microsoft.com/office/officeart/2005/8/layout/hProcess4"/>
    <dgm:cxn modelId="{EFD76305-ABE8-D44E-9FE3-A848C783A44D}" type="presParOf" srcId="{0D36CA04-7F25-8843-87A1-710DA2085127}" destId="{6593D7CA-B624-704C-8F49-5ED2428129DA}" srcOrd="2" destOrd="0" presId="urn:microsoft.com/office/officeart/2005/8/layout/hProcess4"/>
    <dgm:cxn modelId="{0C97A5AC-2404-DE43-BD37-90E02B92FC9A}" type="presParOf" srcId="{0D36CA04-7F25-8843-87A1-710DA2085127}" destId="{21B22B00-6100-724A-9F66-A79B8DE5633C}" srcOrd="3" destOrd="0" presId="urn:microsoft.com/office/officeart/2005/8/layout/hProcess4"/>
    <dgm:cxn modelId="{DAD46ABB-8FB5-0940-A2E9-8A613C7E6B01}" type="presParOf" srcId="{0D36CA04-7F25-8843-87A1-710DA2085127}" destId="{44B3FE5B-E0BD-1E44-9C23-51405CAD88A4}"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6F1280-46A2-1A46-A6E8-3AD295DCF4E1}">
      <dsp:nvSpPr>
        <dsp:cNvPr id="0" name=""/>
        <dsp:cNvSpPr/>
      </dsp:nvSpPr>
      <dsp:spPr>
        <a:xfrm>
          <a:off x="2328" y="1816073"/>
          <a:ext cx="2166027" cy="17865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dirty="0">
              <a:solidFill>
                <a:schemeClr val="accent4"/>
              </a:solidFill>
            </a:rPr>
            <a:t>Review backlog</a:t>
          </a:r>
        </a:p>
        <a:p>
          <a:pPr marL="114300" lvl="1" indent="-114300" algn="l" defTabSz="666750">
            <a:lnSpc>
              <a:spcPct val="90000"/>
            </a:lnSpc>
            <a:spcBef>
              <a:spcPct val="0"/>
            </a:spcBef>
            <a:spcAft>
              <a:spcPct val="15000"/>
            </a:spcAft>
            <a:buChar char="•"/>
          </a:pPr>
          <a:r>
            <a:rPr lang="en-US" sz="1500" kern="1200" dirty="0">
              <a:solidFill>
                <a:schemeClr val="accent4"/>
              </a:solidFill>
            </a:rPr>
            <a:t>Work with PO to determine work to be accomplished during the upcoming sprint</a:t>
          </a:r>
        </a:p>
      </dsp:txBody>
      <dsp:txXfrm>
        <a:off x="43441" y="1857186"/>
        <a:ext cx="2083801" cy="1321468"/>
      </dsp:txXfrm>
    </dsp:sp>
    <dsp:sp modelId="{84FBA98F-CAB6-084A-B525-4A2E154188A9}">
      <dsp:nvSpPr>
        <dsp:cNvPr id="0" name=""/>
        <dsp:cNvSpPr/>
      </dsp:nvSpPr>
      <dsp:spPr>
        <a:xfrm>
          <a:off x="1219096" y="2239832"/>
          <a:ext cx="2391288" cy="2391288"/>
        </a:xfrm>
        <a:prstGeom prst="leftCircularArrow">
          <a:avLst>
            <a:gd name="adj1" fmla="val 3165"/>
            <a:gd name="adj2" fmla="val 389593"/>
            <a:gd name="adj3" fmla="val 2165103"/>
            <a:gd name="adj4" fmla="val 9024489"/>
            <a:gd name="adj5" fmla="val 369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D3FD5B5-1CEA-7442-8030-91A0C74CC6D3}">
      <dsp:nvSpPr>
        <dsp:cNvPr id="0" name=""/>
        <dsp:cNvSpPr/>
      </dsp:nvSpPr>
      <dsp:spPr>
        <a:xfrm>
          <a:off x="483667" y="3219767"/>
          <a:ext cx="1925357" cy="7656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dirty="0"/>
            <a:t>Sprint Planning</a:t>
          </a:r>
        </a:p>
      </dsp:txBody>
      <dsp:txXfrm>
        <a:off x="506092" y="3242192"/>
        <a:ext cx="1880507" cy="720801"/>
      </dsp:txXfrm>
    </dsp:sp>
    <dsp:sp modelId="{120E71B2-2F42-A64C-B890-6BDB7BD31743}">
      <dsp:nvSpPr>
        <dsp:cNvPr id="0" name=""/>
        <dsp:cNvSpPr/>
      </dsp:nvSpPr>
      <dsp:spPr>
        <a:xfrm>
          <a:off x="2769426" y="1816073"/>
          <a:ext cx="2166027" cy="17865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dirty="0">
              <a:solidFill>
                <a:schemeClr val="accent4"/>
              </a:solidFill>
            </a:rPr>
            <a:t>Work time to deliver on the features identified during planning</a:t>
          </a:r>
        </a:p>
      </dsp:txBody>
      <dsp:txXfrm>
        <a:off x="2810539" y="2240012"/>
        <a:ext cx="2083801" cy="1321468"/>
      </dsp:txXfrm>
    </dsp:sp>
    <dsp:sp modelId="{9B0CE894-33BA-174D-9FEF-7A0F6685AD8F}">
      <dsp:nvSpPr>
        <dsp:cNvPr id="0" name=""/>
        <dsp:cNvSpPr/>
      </dsp:nvSpPr>
      <dsp:spPr>
        <a:xfrm>
          <a:off x="3968144" y="717497"/>
          <a:ext cx="2668058" cy="2668058"/>
        </a:xfrm>
        <a:prstGeom prst="circularArrow">
          <a:avLst>
            <a:gd name="adj1" fmla="val 2837"/>
            <a:gd name="adj2" fmla="val 346493"/>
            <a:gd name="adj3" fmla="val 19477996"/>
            <a:gd name="adj4" fmla="val 12575511"/>
            <a:gd name="adj5" fmla="val 330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C3A89C9-2494-4544-954E-15023302FEF0}">
      <dsp:nvSpPr>
        <dsp:cNvPr id="0" name=""/>
        <dsp:cNvSpPr/>
      </dsp:nvSpPr>
      <dsp:spPr>
        <a:xfrm>
          <a:off x="3250766" y="1433248"/>
          <a:ext cx="1925357" cy="7656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dirty="0"/>
            <a:t>Sprint</a:t>
          </a:r>
        </a:p>
      </dsp:txBody>
      <dsp:txXfrm>
        <a:off x="3273191" y="1455673"/>
        <a:ext cx="1880507" cy="720801"/>
      </dsp:txXfrm>
    </dsp:sp>
    <dsp:sp modelId="{63E1AC94-CA19-1A4E-8C1C-9262B79617B5}">
      <dsp:nvSpPr>
        <dsp:cNvPr id="0" name=""/>
        <dsp:cNvSpPr/>
      </dsp:nvSpPr>
      <dsp:spPr>
        <a:xfrm>
          <a:off x="5536525" y="1816073"/>
          <a:ext cx="2166027" cy="17865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dirty="0">
              <a:solidFill>
                <a:schemeClr val="accent4"/>
              </a:solidFill>
            </a:rPr>
            <a:t>Present work accomplished during the sprint to the PO and get feedback</a:t>
          </a:r>
        </a:p>
      </dsp:txBody>
      <dsp:txXfrm>
        <a:off x="5577638" y="1857186"/>
        <a:ext cx="2083801" cy="1321468"/>
      </dsp:txXfrm>
    </dsp:sp>
    <dsp:sp modelId="{06653048-6CAE-6940-8092-896282E7610B}">
      <dsp:nvSpPr>
        <dsp:cNvPr id="0" name=""/>
        <dsp:cNvSpPr/>
      </dsp:nvSpPr>
      <dsp:spPr>
        <a:xfrm>
          <a:off x="6753293" y="2239832"/>
          <a:ext cx="2391288" cy="2391288"/>
        </a:xfrm>
        <a:prstGeom prst="leftCircularArrow">
          <a:avLst>
            <a:gd name="adj1" fmla="val 3165"/>
            <a:gd name="adj2" fmla="val 389593"/>
            <a:gd name="adj3" fmla="val 2165103"/>
            <a:gd name="adj4" fmla="val 9024489"/>
            <a:gd name="adj5" fmla="val 369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FA93E33-3261-D741-ABF4-3666982E87D6}">
      <dsp:nvSpPr>
        <dsp:cNvPr id="0" name=""/>
        <dsp:cNvSpPr/>
      </dsp:nvSpPr>
      <dsp:spPr>
        <a:xfrm>
          <a:off x="6017864" y="3219767"/>
          <a:ext cx="1925357" cy="7656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dirty="0"/>
            <a:t>Sprint Review</a:t>
          </a:r>
        </a:p>
      </dsp:txBody>
      <dsp:txXfrm>
        <a:off x="6040289" y="3242192"/>
        <a:ext cx="1880507" cy="720801"/>
      </dsp:txXfrm>
    </dsp:sp>
    <dsp:sp modelId="{1AC4199E-F558-1349-B24F-B439F8631BFE}">
      <dsp:nvSpPr>
        <dsp:cNvPr id="0" name=""/>
        <dsp:cNvSpPr/>
      </dsp:nvSpPr>
      <dsp:spPr>
        <a:xfrm>
          <a:off x="8303623" y="1816073"/>
          <a:ext cx="2166027" cy="178651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dirty="0">
              <a:solidFill>
                <a:schemeClr val="accent4"/>
              </a:solidFill>
            </a:rPr>
            <a:t>Review how the sprint went and how things can be improved in the future</a:t>
          </a:r>
        </a:p>
      </dsp:txBody>
      <dsp:txXfrm>
        <a:off x="8344736" y="2240012"/>
        <a:ext cx="2083801" cy="1321468"/>
      </dsp:txXfrm>
    </dsp:sp>
    <dsp:sp modelId="{21B22B00-6100-724A-9F66-A79B8DE5633C}">
      <dsp:nvSpPr>
        <dsp:cNvPr id="0" name=""/>
        <dsp:cNvSpPr/>
      </dsp:nvSpPr>
      <dsp:spPr>
        <a:xfrm>
          <a:off x="8784962" y="1433248"/>
          <a:ext cx="1925357" cy="7656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dirty="0"/>
            <a:t>Retrospective</a:t>
          </a:r>
        </a:p>
      </dsp:txBody>
      <dsp:txXfrm>
        <a:off x="8807387" y="1455673"/>
        <a:ext cx="1880507" cy="72080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3.tiff>
</file>

<file path=ppt/media/image5.tiff>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tif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emf"/><Relationship Id="rId1" Type="http://schemas.openxmlformats.org/officeDocument/2006/relationships/slideMaster" Target="../slideMasters/slideMaster1.xml"/><Relationship Id="rId4" Type="http://schemas.openxmlformats.org/officeDocument/2006/relationships/image" Target="../media/image3.tif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emf"/><Relationship Id="rId1" Type="http://schemas.openxmlformats.org/officeDocument/2006/relationships/slideMaster" Target="../slideMasters/slideMaster1.xml"/><Relationship Id="rId4" Type="http://schemas.openxmlformats.org/officeDocument/2006/relationships/image" Target="../media/image3.tif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emf"/><Relationship Id="rId1" Type="http://schemas.openxmlformats.org/officeDocument/2006/relationships/slideMaster" Target="../slideMasters/slideMaster1.xml"/><Relationship Id="rId4" Type="http://schemas.openxmlformats.org/officeDocument/2006/relationships/image" Target="../media/image3.tif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ccessibility Statement">
    <p:bg>
      <p:bgPr>
        <a:solidFill>
          <a:schemeClr val="accent4"/>
        </a:solidFill>
        <a:effectLst/>
      </p:bgPr>
    </p:bg>
    <p:spTree>
      <p:nvGrpSpPr>
        <p:cNvPr id="1" name=""/>
        <p:cNvGrpSpPr/>
        <p:nvPr/>
      </p:nvGrpSpPr>
      <p:grpSpPr>
        <a:xfrm>
          <a:off x="0" y="0"/>
          <a:ext cx="0" cy="0"/>
          <a:chOff x="0" y="0"/>
          <a:chExt cx="0" cy="0"/>
        </a:xfrm>
      </p:grpSpPr>
      <p:sp>
        <p:nvSpPr>
          <p:cNvPr id="11" name="PPT Accessibility">
            <a:extLst>
              <a:ext uri="{FF2B5EF4-FFF2-40B4-BE49-F238E27FC236}">
                <a16:creationId xmlns:a16="http://schemas.microsoft.com/office/drawing/2014/main" id="{7218C6A0-FE47-3C49-9974-F3CABE12FB6E}"/>
              </a:ext>
            </a:extLst>
          </p:cNvPr>
          <p:cNvSpPr txBox="1"/>
          <p:nvPr userDrawn="1"/>
        </p:nvSpPr>
        <p:spPr>
          <a:xfrm>
            <a:off x="1481118" y="1877220"/>
            <a:ext cx="8171677" cy="1661993"/>
          </a:xfrm>
          <a:prstGeom prst="rect">
            <a:avLst/>
          </a:prstGeom>
          <a:noFill/>
        </p:spPr>
        <p:txBody>
          <a:bodyPr wrap="square" lIns="0" tIns="0" rIns="0" bIns="0" rtlCol="0">
            <a:spAutoFit/>
          </a:bodyPr>
          <a:lstStyle/>
          <a:p>
            <a:r>
              <a:rPr lang="en-US" sz="1800" dirty="0">
                <a:solidFill>
                  <a:schemeClr val="bg1"/>
                </a:solidFill>
                <a:effectLst/>
                <a:latin typeface="Acumin Pro" panose="020B0504020202020204" pitchFamily="34" charset="77"/>
              </a:rPr>
              <a:t>Support the Purdue University brand in your presentations by using a brand-friendly template. This template uses an accessible master layout. Please note that some changes </a:t>
            </a:r>
            <a:br>
              <a:rPr lang="en-US" sz="1800" dirty="0">
                <a:solidFill>
                  <a:schemeClr val="bg1"/>
                </a:solidFill>
                <a:effectLst/>
                <a:latin typeface="Acumin Pro" panose="020B0504020202020204" pitchFamily="34" charset="77"/>
              </a:rPr>
            </a:br>
            <a:r>
              <a:rPr lang="en-US" sz="1800" dirty="0">
                <a:solidFill>
                  <a:schemeClr val="bg1"/>
                </a:solidFill>
                <a:effectLst/>
                <a:latin typeface="Acumin Pro" panose="020B0504020202020204" pitchFamily="34" charset="77"/>
              </a:rPr>
              <a:t>to the PowerPoint template could impact accessibility by those with disabilities. Follow the instructions provided by Microsoft Office to ensure that your PowerPoint presentations are accessible to all users:</a:t>
            </a:r>
            <a:endParaRPr lang="en-US" sz="1800" dirty="0">
              <a:solidFill>
                <a:schemeClr val="bg1"/>
              </a:solidFill>
            </a:endParaRPr>
          </a:p>
        </p:txBody>
      </p:sp>
      <p:sp>
        <p:nvSpPr>
          <p:cNvPr id="15" name="PPT Accessibility URL" descr="PPT Accessibility URL">
            <a:extLst>
              <a:ext uri="{FF2B5EF4-FFF2-40B4-BE49-F238E27FC236}">
                <a16:creationId xmlns:a16="http://schemas.microsoft.com/office/drawing/2014/main" id="{BA1A708E-CC6F-5046-B62E-67EF72C8345F}"/>
              </a:ext>
            </a:extLst>
          </p:cNvPr>
          <p:cNvSpPr>
            <a:spLocks noGrp="1"/>
          </p:cNvSpPr>
          <p:nvPr>
            <p:ph type="ctrTitle" hasCustomPrompt="1"/>
          </p:nvPr>
        </p:nvSpPr>
        <p:spPr bwMode="blackWhite">
          <a:xfrm>
            <a:off x="1481117" y="4133385"/>
            <a:ext cx="7687663" cy="505523"/>
          </a:xfrm>
          <a:prstGeom prst="rect">
            <a:avLst/>
          </a:prstGeom>
          <a:noFill/>
          <a:ln w="38100">
            <a:noFill/>
          </a:ln>
        </p:spPr>
        <p:txBody>
          <a:bodyPr wrap="square" lIns="0" tIns="0" rIns="0" bIns="0" anchor="t" anchorCtr="0">
            <a:spAutoFit/>
          </a:bodyPr>
          <a:lstStyle>
            <a:lvl1pPr algn="l">
              <a:defRPr sz="1800" b="0" i="0" cap="none" spc="0">
                <a:solidFill>
                  <a:schemeClr val="bg1"/>
                </a:solidFill>
                <a:latin typeface="Acumin Pro" panose="020B0504020202020204" pitchFamily="34" charset="77"/>
              </a:defRPr>
            </a:lvl1pPr>
          </a:lstStyle>
          <a:p>
            <a:r>
              <a:rPr lang="en-US" dirty="0">
                <a:solidFill>
                  <a:schemeClr val="accent1"/>
                </a:solidFill>
              </a:rPr>
              <a:t>https://</a:t>
            </a:r>
            <a:r>
              <a:rPr lang="en-US" dirty="0" err="1">
                <a:solidFill>
                  <a:schemeClr val="accent1"/>
                </a:solidFill>
              </a:rPr>
              <a:t>support.office.com</a:t>
            </a:r>
            <a:r>
              <a:rPr lang="en-US" dirty="0">
                <a:solidFill>
                  <a:schemeClr val="accent1"/>
                </a:solidFill>
              </a:rPr>
              <a:t>/</a:t>
            </a:r>
            <a:r>
              <a:rPr lang="en-US" dirty="0" err="1">
                <a:solidFill>
                  <a:schemeClr val="accent1"/>
                </a:solidFill>
              </a:rPr>
              <a:t>en</a:t>
            </a:r>
            <a:r>
              <a:rPr lang="en-US" dirty="0">
                <a:solidFill>
                  <a:schemeClr val="accent1"/>
                </a:solidFill>
              </a:rPr>
              <a:t>-us/article/Make-your-PowerPoint-presentations-accessible-6f7772b2-2f33-4bd2-8ca7-dae3b2b3ef25</a:t>
            </a:r>
          </a:p>
        </p:txBody>
      </p:sp>
      <p:pic>
        <p:nvPicPr>
          <p:cNvPr id="3" name="Picture 2">
            <a:extLst>
              <a:ext uri="{FF2B5EF4-FFF2-40B4-BE49-F238E27FC236}">
                <a16:creationId xmlns:a16="http://schemas.microsoft.com/office/drawing/2014/main" id="{7C8BC758-D59E-8E44-B1BB-3467BE203B05}"/>
              </a:ext>
            </a:extLst>
          </p:cNvPr>
          <p:cNvPicPr>
            <a:picLocks noChangeAspect="1"/>
          </p:cNvPicPr>
          <p:nvPr userDrawn="1"/>
        </p:nvPicPr>
        <p:blipFill rotWithShape="1">
          <a:blip r:embed="rId2"/>
          <a:srcRect r="44480" b="-27184"/>
          <a:stretch/>
        </p:blipFill>
        <p:spPr>
          <a:xfrm>
            <a:off x="573583" y="6046656"/>
            <a:ext cx="2635783" cy="479489"/>
          </a:xfrm>
          <a:prstGeom prst="rect">
            <a:avLst/>
          </a:prstGeom>
        </p:spPr>
      </p:pic>
      <p:pic>
        <p:nvPicPr>
          <p:cNvPr id="29" name="Gold Triangle">
            <a:extLst>
              <a:ext uri="{FF2B5EF4-FFF2-40B4-BE49-F238E27FC236}">
                <a16:creationId xmlns:a16="http://schemas.microsoft.com/office/drawing/2014/main" id="{6C3B8210-1510-C644-9CE9-0E6E1BA9961F}"/>
              </a:ext>
            </a:extLst>
          </p:cNvPr>
          <p:cNvPicPr>
            <a:picLocks noChangeAspect="1"/>
          </p:cNvPicPr>
          <p:nvPr/>
        </p:nvPicPr>
        <p:blipFill>
          <a:blip r:embed="rId3"/>
          <a:stretch>
            <a:fillRect/>
          </a:stretch>
        </p:blipFill>
        <p:spPr>
          <a:xfrm>
            <a:off x="9821333" y="0"/>
            <a:ext cx="2370667"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5" y="6202177"/>
            <a:ext cx="1142268" cy="323968"/>
          </a:xfrm>
        </p:spPr>
        <p:txBody>
          <a:bodyPr/>
          <a:lstStyle>
            <a:lvl1pPr>
              <a:defRPr>
                <a:solidFill>
                  <a:schemeClr val="accent4">
                    <a:alpha val="70000"/>
                  </a:schemeClr>
                </a:solidFill>
              </a:defRPr>
            </a:lvl1pPr>
          </a:lstStyle>
          <a:p>
            <a:fld id="{049DC8E1-D369-0F48-9062-BB068AFD07CE}" type="datetime1">
              <a:rPr lang="en-US" smtClean="0"/>
              <a:pPr/>
              <a:t>8/15/23</a:t>
            </a:fld>
            <a:endParaRPr lang="en-US" dirty="0"/>
          </a:p>
        </p:txBody>
      </p:sp>
      <p:cxnSp>
        <p:nvCxnSpPr>
          <p:cNvPr id="22" name="Line">
            <a:extLst>
              <a:ext uri="{FF2B5EF4-FFF2-40B4-BE49-F238E27FC236}">
                <a16:creationId xmlns:a16="http://schemas.microsoft.com/office/drawing/2014/main" id="{6E05FCF8-5823-9D4D-B7F3-412E5BDD4E01}"/>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17832"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9" name="Picture 8">
            <a:extLst>
              <a:ext uri="{FF2B5EF4-FFF2-40B4-BE49-F238E27FC236}">
                <a16:creationId xmlns:a16="http://schemas.microsoft.com/office/drawing/2014/main" id="{7C66C244-46D0-5048-A69E-5C3AE56122B4}"/>
              </a:ext>
            </a:extLst>
          </p:cNvPr>
          <p:cNvPicPr>
            <a:picLocks noChangeAspect="1"/>
          </p:cNvPicPr>
          <p:nvPr userDrawn="1"/>
        </p:nvPicPr>
        <p:blipFill>
          <a:blip r:embed="rId4"/>
          <a:stretch>
            <a:fillRect/>
          </a:stretch>
        </p:blipFill>
        <p:spPr>
          <a:xfrm>
            <a:off x="573583" y="6046655"/>
            <a:ext cx="4793139" cy="385072"/>
          </a:xfrm>
          <a:prstGeom prst="rect">
            <a:avLst/>
          </a:prstGeom>
        </p:spPr>
      </p:pic>
    </p:spTree>
    <p:extLst>
      <p:ext uri="{BB962C8B-B14F-4D97-AF65-F5344CB8AC3E}">
        <p14:creationId xmlns:p14="http://schemas.microsoft.com/office/powerpoint/2010/main" val="5741884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92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2"/>
        </a:solidFill>
        <a:effectLst/>
      </p:bgPr>
    </p:bg>
    <p:spTree>
      <p:nvGrpSpPr>
        <p:cNvPr id="1" name=""/>
        <p:cNvGrpSpPr/>
        <p:nvPr/>
      </p:nvGrpSpPr>
      <p:grpSpPr>
        <a:xfrm>
          <a:off x="0" y="0"/>
          <a:ext cx="0" cy="0"/>
          <a:chOff x="0" y="0"/>
          <a:chExt cx="0" cy="0"/>
        </a:xfrm>
      </p:grpSpPr>
      <p:sp>
        <p:nvSpPr>
          <p:cNvPr id="20" name="Gold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488156" y="1626244"/>
            <a:ext cx="7911945" cy="1523494"/>
          </a:xfrm>
          <a:prstGeom prst="rect">
            <a:avLst/>
          </a:prstGeom>
          <a:noFill/>
          <a:ln w="38100">
            <a:noFill/>
          </a:ln>
        </p:spPr>
        <p:txBody>
          <a:bodyPr wrap="square" lIns="0" tIns="0" rIns="0" bIns="0" anchor="t" anchorCtr="0">
            <a:spAutoFit/>
          </a:bodyPr>
          <a:lstStyle>
            <a:lvl1pPr algn="l">
              <a:lnSpc>
                <a:spcPct val="80000"/>
              </a:lnSpc>
              <a:defRPr sz="6000" b="1" i="1" spc="0">
                <a:solidFill>
                  <a:schemeClr val="bg1"/>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1495680" y="3990085"/>
            <a:ext cx="7096269" cy="336015"/>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25" name="Black Triangle">
            <a:extLst>
              <a:ext uri="{FF2B5EF4-FFF2-40B4-BE49-F238E27FC236}">
                <a16:creationId xmlns:a16="http://schemas.microsoft.com/office/drawing/2014/main" id="{B39FD579-3334-AA49-8C7F-768033BE0C6B}"/>
              </a:ext>
            </a:extLst>
          </p:cNvPr>
          <p:cNvPicPr>
            <a:picLocks noChangeAspect="1"/>
          </p:cNvPicPr>
          <p:nvPr/>
        </p:nvPicPr>
        <p:blipFill>
          <a:blip r:embed="rId2"/>
          <a:stretch>
            <a:fillRect/>
          </a:stretch>
        </p:blipFill>
        <p:spPr>
          <a:xfrm>
            <a:off x="9821333" y="0"/>
            <a:ext cx="2370667" cy="6858000"/>
          </a:xfrm>
          <a:prstGeom prst="rect">
            <a:avLst/>
          </a:prstGeom>
        </p:spPr>
      </p:pic>
      <p:sp>
        <p:nvSpPr>
          <p:cNvPr id="7" name="Date"/>
          <p:cNvSpPr>
            <a:spLocks noGrp="1"/>
          </p:cNvSpPr>
          <p:nvPr>
            <p:ph type="dt" sz="half" idx="10"/>
          </p:nvPr>
        </p:nvSpPr>
        <p:spPr/>
        <p:txBody>
          <a:bodyPr/>
          <a:lstStyle>
            <a:lvl1pPr>
              <a:defRPr>
                <a:solidFill>
                  <a:schemeClr val="accent4">
                    <a:alpha val="70000"/>
                  </a:schemeClr>
                </a:solidFill>
              </a:defRPr>
            </a:lvl1pPr>
          </a:lstStyle>
          <a:p>
            <a:fld id="{049DC8E1-D369-0F48-9062-BB068AFD07CE}" type="datetime1">
              <a:rPr lang="en-US" smtClean="0"/>
              <a:pPr/>
              <a:t>8/15/23</a:t>
            </a:fld>
            <a:endParaRPr lang="en-US" dirty="0"/>
          </a:p>
        </p:txBody>
      </p:sp>
      <p:cxnSp>
        <p:nvCxnSpPr>
          <p:cNvPr id="33" name="Line">
            <a:extLst>
              <a:ext uri="{FF2B5EF4-FFF2-40B4-BE49-F238E27FC236}">
                <a16:creationId xmlns:a16="http://schemas.microsoft.com/office/drawing/2014/main" id="{E61121D3-034C-A148-89AD-C240C1E7F6F7}"/>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Slide Number"/>
          <p:cNvSpPr>
            <a:spLocks noGrp="1"/>
          </p:cNvSpPr>
          <p:nvPr>
            <p:ph type="sldNum" sz="quarter" idx="12"/>
          </p:nvPr>
        </p:nvSpPr>
        <p:spPr>
          <a:xfrm>
            <a:off x="11214213"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0" name="Picture 9">
            <a:extLst>
              <a:ext uri="{FF2B5EF4-FFF2-40B4-BE49-F238E27FC236}">
                <a16:creationId xmlns:a16="http://schemas.microsoft.com/office/drawing/2014/main" id="{6CC569C7-EC53-2941-BC65-AAA7EA1E2E3F}"/>
              </a:ext>
            </a:extLst>
          </p:cNvPr>
          <p:cNvPicPr>
            <a:picLocks noChangeAspect="1"/>
          </p:cNvPicPr>
          <p:nvPr userDrawn="1"/>
        </p:nvPicPr>
        <p:blipFill>
          <a:blip r:embed="rId3"/>
          <a:stretch>
            <a:fillRect/>
          </a:stretch>
        </p:blipFill>
        <p:spPr>
          <a:xfrm>
            <a:off x="573583" y="6046656"/>
            <a:ext cx="4795148" cy="384048"/>
          </a:xfrm>
          <a:prstGeom prst="rect">
            <a:avLst/>
          </a:prstGeom>
        </p:spPr>
      </p:pic>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8" pos="928"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489619"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489618" y="1345167"/>
            <a:ext cx="7321993"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428620" y="1962540"/>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28" name="Date">
            <a:extLst>
              <a:ext uri="{FF2B5EF4-FFF2-40B4-BE49-F238E27FC236}">
                <a16:creationId xmlns:a16="http://schemas.microsoft.com/office/drawing/2014/main" id="{32B67432-75BE-B145-B884-FF16D239EAF2}"/>
              </a:ext>
            </a:extLst>
          </p:cNvPr>
          <p:cNvSpPr>
            <a:spLocks noGrp="1"/>
          </p:cNvSpPr>
          <p:nvPr>
            <p:ph type="dt" sz="half" idx="2"/>
          </p:nvPr>
        </p:nvSpPr>
        <p:spPr>
          <a:xfrm>
            <a:off x="10136783" y="6202177"/>
            <a:ext cx="1037760"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8/15/23</a:t>
            </a:fld>
            <a:endParaRPr lang="en-US" dirty="0"/>
          </a:p>
        </p:txBody>
      </p:sp>
      <p:cxnSp>
        <p:nvCxnSpPr>
          <p:cNvPr id="30" name="Line">
            <a:extLst>
              <a:ext uri="{FF2B5EF4-FFF2-40B4-BE49-F238E27FC236}">
                <a16:creationId xmlns:a16="http://schemas.microsoft.com/office/drawing/2014/main" id="{58350E96-57A4-414B-9B8B-1430C2B4D38E}"/>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Slide Number">
            <a:extLst>
              <a:ext uri="{FF2B5EF4-FFF2-40B4-BE49-F238E27FC236}">
                <a16:creationId xmlns:a16="http://schemas.microsoft.com/office/drawing/2014/main" id="{49E8753C-A442-034F-B0F4-92D22B3247FE}"/>
              </a:ext>
            </a:extLst>
          </p:cNvPr>
          <p:cNvSpPr>
            <a:spLocks noGrp="1"/>
          </p:cNvSpPr>
          <p:nvPr>
            <p:ph type="sldNum" sz="quarter" idx="4"/>
          </p:nvPr>
        </p:nvSpPr>
        <p:spPr>
          <a:xfrm>
            <a:off x="11217832"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1" name="Picture 10">
            <a:extLst>
              <a:ext uri="{FF2B5EF4-FFF2-40B4-BE49-F238E27FC236}">
                <a16:creationId xmlns:a16="http://schemas.microsoft.com/office/drawing/2014/main" id="{FD0A9CB2-D1BB-6449-AC05-3EA17EC18AA4}"/>
              </a:ext>
            </a:extLst>
          </p:cNvPr>
          <p:cNvPicPr>
            <a:picLocks noChangeAspect="1"/>
          </p:cNvPicPr>
          <p:nvPr userDrawn="1"/>
        </p:nvPicPr>
        <p:blipFill rotWithShape="1">
          <a:blip r:embed="rId3"/>
          <a:srcRect r="44480" b="-1837"/>
          <a:stretch/>
        </p:blipFill>
        <p:spPr>
          <a:xfrm>
            <a:off x="573583" y="6046656"/>
            <a:ext cx="2635783" cy="383932"/>
          </a:xfrm>
          <a:prstGeom prst="rect">
            <a:avLst/>
          </a:prstGeom>
        </p:spPr>
      </p:pic>
      <p:pic>
        <p:nvPicPr>
          <p:cNvPr id="10" name="Picture 9">
            <a:extLst>
              <a:ext uri="{FF2B5EF4-FFF2-40B4-BE49-F238E27FC236}">
                <a16:creationId xmlns:a16="http://schemas.microsoft.com/office/drawing/2014/main" id="{21A56621-3DBF-9546-86B4-C61E7C91C37B}"/>
              </a:ext>
            </a:extLst>
          </p:cNvPr>
          <p:cNvPicPr>
            <a:picLocks noChangeAspect="1"/>
          </p:cNvPicPr>
          <p:nvPr userDrawn="1"/>
        </p:nvPicPr>
        <p:blipFill>
          <a:blip r:embed="rId4"/>
          <a:stretch>
            <a:fillRect/>
          </a:stretch>
        </p:blipFill>
        <p:spPr>
          <a:xfrm>
            <a:off x="573583" y="6046656"/>
            <a:ext cx="4793139" cy="385072"/>
          </a:xfrm>
          <a:prstGeom prst="rect">
            <a:avLst/>
          </a:prstGeom>
        </p:spPr>
      </p:pic>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312" userDrawn="1">
          <p15:clr>
            <a:srgbClr val="FBAE40"/>
          </p15:clr>
        </p15:guide>
        <p15:guide id="8" pos="928" userDrawn="1">
          <p15:clr>
            <a:srgbClr val="FBAE40"/>
          </p15:clr>
        </p15:guide>
        <p15:guide id="9" pos="153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Slide - Copy &amp; Pic/Chart">
    <p:bg>
      <p:bgPr>
        <a:solidFill>
          <a:schemeClr val="accent4"/>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stretch>
            <a:fillRect/>
          </a:stretch>
        </p:blipFill>
        <p:spPr>
          <a:xfrm>
            <a:off x="7009" y="0"/>
            <a:ext cx="11514667" cy="914400"/>
          </a:xfrm>
          <a:prstGeom prst="rect">
            <a:avLst/>
          </a:prstGeom>
        </p:spPr>
      </p:pic>
      <p:sp>
        <p:nvSpPr>
          <p:cNvPr id="22" name="Title">
            <a:extLst>
              <a:ext uri="{FF2B5EF4-FFF2-40B4-BE49-F238E27FC236}">
                <a16:creationId xmlns:a16="http://schemas.microsoft.com/office/drawing/2014/main" id="{73768DE6-FB80-874D-8DE0-986B46F1FD05}"/>
              </a:ext>
            </a:extLst>
          </p:cNvPr>
          <p:cNvSpPr>
            <a:spLocks noGrp="1"/>
          </p:cNvSpPr>
          <p:nvPr>
            <p:ph type="ctrTitle" hasCustomPrompt="1"/>
          </p:nvPr>
        </p:nvSpPr>
        <p:spPr bwMode="blackWhite">
          <a:xfrm>
            <a:off x="1489619" y="442674"/>
            <a:ext cx="9234309"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490239" y="1345166"/>
            <a:ext cx="7288495" cy="338554"/>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504669" y="1917389"/>
            <a:ext cx="4591332"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6354234" y="1920876"/>
            <a:ext cx="5287433" cy="2982913"/>
          </a:xfrm>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23" name="Date">
            <a:extLst>
              <a:ext uri="{FF2B5EF4-FFF2-40B4-BE49-F238E27FC236}">
                <a16:creationId xmlns:a16="http://schemas.microsoft.com/office/drawing/2014/main" id="{CF069E70-AF49-2042-836A-1CC5C09B9CCB}"/>
              </a:ext>
            </a:extLst>
          </p:cNvPr>
          <p:cNvSpPr>
            <a:spLocks noGrp="1"/>
          </p:cNvSpPr>
          <p:nvPr>
            <p:ph type="dt" sz="half" idx="2"/>
          </p:nvPr>
        </p:nvSpPr>
        <p:spPr>
          <a:xfrm>
            <a:off x="10049694" y="6202177"/>
            <a:ext cx="1124849"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8/15/23</a:t>
            </a:fld>
            <a:endParaRPr lang="en-US" dirty="0"/>
          </a:p>
        </p:txBody>
      </p:sp>
      <p:cxnSp>
        <p:nvCxnSpPr>
          <p:cNvPr id="25" name="Line">
            <a:extLst>
              <a:ext uri="{FF2B5EF4-FFF2-40B4-BE49-F238E27FC236}">
                <a16:creationId xmlns:a16="http://schemas.microsoft.com/office/drawing/2014/main" id="{BCC405A1-23C8-8E4E-940E-49CA3B709385}"/>
              </a:ext>
            </a:extLst>
          </p:cNvPr>
          <p:cNvCxnSpPr>
            <a:cxnSpLocks/>
          </p:cNvCxnSpPr>
          <p:nvPr/>
        </p:nvCxnSpPr>
        <p:spPr>
          <a:xfrm>
            <a:off x="11200667" y="6270568"/>
            <a:ext cx="0" cy="160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Slide Number">
            <a:extLst>
              <a:ext uri="{FF2B5EF4-FFF2-40B4-BE49-F238E27FC236}">
                <a16:creationId xmlns:a16="http://schemas.microsoft.com/office/drawing/2014/main" id="{50D54855-2B56-7D4D-BC1F-BBB8B58B9663}"/>
              </a:ext>
            </a:extLst>
          </p:cNvPr>
          <p:cNvSpPr>
            <a:spLocks noGrp="1"/>
          </p:cNvSpPr>
          <p:nvPr>
            <p:ph type="sldNum" sz="quarter" idx="4"/>
          </p:nvPr>
        </p:nvSpPr>
        <p:spPr>
          <a:xfrm>
            <a:off x="11217832"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pic>
        <p:nvPicPr>
          <p:cNvPr id="13" name="Picture 12">
            <a:extLst>
              <a:ext uri="{FF2B5EF4-FFF2-40B4-BE49-F238E27FC236}">
                <a16:creationId xmlns:a16="http://schemas.microsoft.com/office/drawing/2014/main" id="{6AFD9354-A837-7044-876A-C7ACD980518B}"/>
              </a:ext>
            </a:extLst>
          </p:cNvPr>
          <p:cNvPicPr>
            <a:picLocks noChangeAspect="1"/>
          </p:cNvPicPr>
          <p:nvPr userDrawn="1"/>
        </p:nvPicPr>
        <p:blipFill rotWithShape="1">
          <a:blip r:embed="rId3"/>
          <a:srcRect r="44858" b="-27184"/>
          <a:stretch/>
        </p:blipFill>
        <p:spPr>
          <a:xfrm>
            <a:off x="573583" y="6046656"/>
            <a:ext cx="2617852" cy="479489"/>
          </a:xfrm>
          <a:prstGeom prst="rect">
            <a:avLst/>
          </a:prstGeom>
        </p:spPr>
      </p:pic>
      <p:pic>
        <p:nvPicPr>
          <p:cNvPr id="11" name="Picture 10">
            <a:extLst>
              <a:ext uri="{FF2B5EF4-FFF2-40B4-BE49-F238E27FC236}">
                <a16:creationId xmlns:a16="http://schemas.microsoft.com/office/drawing/2014/main" id="{2A16A5E4-A683-0C40-959F-8DE37561FE2F}"/>
              </a:ext>
            </a:extLst>
          </p:cNvPr>
          <p:cNvPicPr>
            <a:picLocks noChangeAspect="1"/>
          </p:cNvPicPr>
          <p:nvPr userDrawn="1"/>
        </p:nvPicPr>
        <p:blipFill>
          <a:blip r:embed="rId4"/>
          <a:stretch>
            <a:fillRect/>
          </a:stretch>
        </p:blipFill>
        <p:spPr>
          <a:xfrm>
            <a:off x="573583" y="6034882"/>
            <a:ext cx="4793139" cy="385072"/>
          </a:xfrm>
          <a:prstGeom prst="rect">
            <a:avLst/>
          </a:prstGeom>
        </p:spPr>
      </p:pic>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92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Description of Picture">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14" name="Photo Caption">
            <a:extLst>
              <a:ext uri="{FF2B5EF4-FFF2-40B4-BE49-F238E27FC236}">
                <a16:creationId xmlns:a16="http://schemas.microsoft.com/office/drawing/2014/main" id="{0D6DAF39-EE35-6843-807B-FF770BE21293}"/>
              </a:ext>
            </a:extLst>
          </p:cNvPr>
          <p:cNvSpPr>
            <a:spLocks noGrp="1"/>
          </p:cNvSpPr>
          <p:nvPr>
            <p:ph type="ctrTitle" hasCustomPrompt="1"/>
          </p:nvPr>
        </p:nvSpPr>
        <p:spPr bwMode="blackWhite">
          <a:xfrm>
            <a:off x="508000" y="304800"/>
            <a:ext cx="3838891" cy="1004121"/>
          </a:xfrm>
          <a:prstGeom prst="rect">
            <a:avLst/>
          </a:prstGeom>
          <a:noFill/>
          <a:ln w="38100">
            <a:noFill/>
          </a:ln>
        </p:spPr>
        <p:txBody>
          <a:bodyPr wrap="square" lIns="0" tIns="0" rIns="0" bIns="0" anchor="t" anchorCtr="0">
            <a:spAutoFit/>
          </a:bodyPr>
          <a:lstStyle>
            <a:lvl1pPr algn="l">
              <a:defRPr sz="1800" b="1" i="0" cap="none" spc="0">
                <a:solidFill>
                  <a:schemeClr val="bg1"/>
                </a:solidFill>
                <a:latin typeface="Acumin Pro" panose="020B0504020202020204" pitchFamily="34" charset="77"/>
              </a:defRPr>
            </a:lvl1pPr>
          </a:lstStyle>
          <a:p>
            <a:r>
              <a:rPr lang="en-US" dirty="0"/>
              <a:t>Brief photo caption. Place in top left or right corner. </a:t>
            </a:r>
            <a:r>
              <a:rPr lang="en-US" dirty="0" err="1"/>
              <a:t>Acumin</a:t>
            </a:r>
            <a:r>
              <a:rPr lang="en-US" dirty="0"/>
              <a:t> Pro Bold 18 pt. Make text black or white for legibility.</a:t>
            </a:r>
          </a:p>
        </p:txBody>
      </p:sp>
      <p:pic>
        <p:nvPicPr>
          <p:cNvPr id="29" name="Gold Triangle">
            <a:extLst>
              <a:ext uri="{FF2B5EF4-FFF2-40B4-BE49-F238E27FC236}">
                <a16:creationId xmlns:a16="http://schemas.microsoft.com/office/drawing/2014/main" id="{6C3B8210-1510-C644-9CE9-0E6E1BA9961F}"/>
              </a:ext>
            </a:extLst>
          </p:cNvPr>
          <p:cNvPicPr>
            <a:picLocks noChangeAspect="1"/>
          </p:cNvPicPr>
          <p:nvPr/>
        </p:nvPicPr>
        <p:blipFill>
          <a:blip r:embed="rId2"/>
          <a:stretch>
            <a:fillRect/>
          </a:stretch>
        </p:blipFill>
        <p:spPr>
          <a:xfrm>
            <a:off x="9821333" y="0"/>
            <a:ext cx="2370667" cy="6858000"/>
          </a:xfrm>
          <a:prstGeom prst="rect">
            <a:avLst/>
          </a:prstGeom>
        </p:spPr>
      </p:pic>
      <p:sp>
        <p:nvSpPr>
          <p:cNvPr id="19" name="Date">
            <a:extLst>
              <a:ext uri="{FF2B5EF4-FFF2-40B4-BE49-F238E27FC236}">
                <a16:creationId xmlns:a16="http://schemas.microsoft.com/office/drawing/2014/main" id="{AAF94E19-ED71-7845-B4E1-5D3EA4F2593F}"/>
              </a:ext>
            </a:extLst>
          </p:cNvPr>
          <p:cNvSpPr>
            <a:spLocks noGrp="1"/>
          </p:cNvSpPr>
          <p:nvPr>
            <p:ph type="dt" sz="half" idx="10"/>
          </p:nvPr>
        </p:nvSpPr>
        <p:spPr>
          <a:xfrm>
            <a:off x="10032276" y="6202177"/>
            <a:ext cx="1142267" cy="323968"/>
          </a:xfrm>
        </p:spPr>
        <p:txBody>
          <a:bodyPr/>
          <a:lstStyle>
            <a:lvl1pPr>
              <a:defRPr>
                <a:solidFill>
                  <a:schemeClr val="accent4">
                    <a:alpha val="70000"/>
                  </a:schemeClr>
                </a:solidFill>
              </a:defRPr>
            </a:lvl1pPr>
          </a:lstStyle>
          <a:p>
            <a:fld id="{049DC8E1-D369-0F48-9062-BB068AFD07CE}" type="datetime1">
              <a:rPr lang="en-US" smtClean="0"/>
              <a:pPr/>
              <a:t>8/15/23</a:t>
            </a:fld>
            <a:endParaRPr lang="en-US" dirty="0"/>
          </a:p>
        </p:txBody>
      </p:sp>
      <p:cxnSp>
        <p:nvCxnSpPr>
          <p:cNvPr id="22" name="Line">
            <a:extLst>
              <a:ext uri="{FF2B5EF4-FFF2-40B4-BE49-F238E27FC236}">
                <a16:creationId xmlns:a16="http://schemas.microsoft.com/office/drawing/2014/main" id="{6E05FCF8-5823-9D4D-B7F3-412E5BDD4E01}"/>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11217832"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0" name="Picture 9">
            <a:extLst>
              <a:ext uri="{FF2B5EF4-FFF2-40B4-BE49-F238E27FC236}">
                <a16:creationId xmlns:a16="http://schemas.microsoft.com/office/drawing/2014/main" id="{2D5DCED6-DD74-A047-8ABB-9CA6E708F52B}"/>
              </a:ext>
            </a:extLst>
          </p:cNvPr>
          <p:cNvPicPr>
            <a:picLocks noChangeAspect="1"/>
          </p:cNvPicPr>
          <p:nvPr userDrawn="1"/>
        </p:nvPicPr>
        <p:blipFill rotWithShape="1">
          <a:blip r:embed="rId3"/>
          <a:srcRect r="45235" b="-1837"/>
          <a:stretch/>
        </p:blipFill>
        <p:spPr>
          <a:xfrm>
            <a:off x="573584" y="6046656"/>
            <a:ext cx="2599923" cy="383932"/>
          </a:xfrm>
          <a:prstGeom prst="rect">
            <a:avLst/>
          </a:prstGeom>
        </p:spPr>
      </p:pic>
      <p:pic>
        <p:nvPicPr>
          <p:cNvPr id="9" name="Picture 8">
            <a:extLst>
              <a:ext uri="{FF2B5EF4-FFF2-40B4-BE49-F238E27FC236}">
                <a16:creationId xmlns:a16="http://schemas.microsoft.com/office/drawing/2014/main" id="{E36594FD-A938-5841-85EB-FBF4499AEF72}"/>
              </a:ext>
            </a:extLst>
          </p:cNvPr>
          <p:cNvPicPr>
            <a:picLocks noChangeAspect="1"/>
          </p:cNvPicPr>
          <p:nvPr userDrawn="1"/>
        </p:nvPicPr>
        <p:blipFill>
          <a:blip r:embed="rId4"/>
          <a:stretch>
            <a:fillRect/>
          </a:stretch>
        </p:blipFill>
        <p:spPr>
          <a:xfrm>
            <a:off x="573584" y="6042986"/>
            <a:ext cx="4793139" cy="385072"/>
          </a:xfrm>
          <a:prstGeom prst="rect">
            <a:avLst/>
          </a:prstGeom>
        </p:spPr>
      </p:pic>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32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2893545" y="1466567"/>
            <a:ext cx="6419331" cy="1210973"/>
          </a:xfrm>
          <a:prstGeom prst="rect">
            <a:avLst/>
          </a:prstGeom>
          <a:noFill/>
          <a:ln w="38100">
            <a:noFill/>
          </a:ln>
        </p:spPr>
        <p:txBody>
          <a:bodyPr wrap="square" lIns="0" tIns="0" rIns="0" bIns="0" anchor="t" anchorCtr="0">
            <a:spAutoFit/>
          </a:bodyPr>
          <a:lstStyle>
            <a:lvl1pPr algn="ctr">
              <a:defRPr sz="8600" b="0" i="0" cap="none" spc="0">
                <a:solidFill>
                  <a:schemeClr val="accent2"/>
                </a:solidFill>
                <a:latin typeface="United Sans Reg Medium" pitchFamily="2" charset="77"/>
              </a:defRPr>
            </a:lvl1pPr>
          </a:lstStyle>
          <a:p>
            <a:r>
              <a:rPr lang="en-US" dirty="0"/>
              <a:t>123</a:t>
            </a:r>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24" name="Gold Triangle">
            <a:extLst>
              <a:ext uri="{FF2B5EF4-FFF2-40B4-BE49-F238E27FC236}">
                <a16:creationId xmlns:a16="http://schemas.microsoft.com/office/drawing/2014/main" id="{4DC803D7-BDE8-2740-B36D-EB98236EB729}"/>
              </a:ext>
            </a:extLst>
          </p:cNvPr>
          <p:cNvPicPr>
            <a:picLocks noChangeAspect="1"/>
          </p:cNvPicPr>
          <p:nvPr/>
        </p:nvPicPr>
        <p:blipFill>
          <a:blip r:embed="rId2"/>
          <a:stretch>
            <a:fillRect/>
          </a:stretch>
        </p:blipFill>
        <p:spPr>
          <a:xfrm>
            <a:off x="9821333" y="0"/>
            <a:ext cx="2370667" cy="6858000"/>
          </a:xfrm>
          <a:prstGeom prst="rect">
            <a:avLst/>
          </a:prstGeom>
        </p:spPr>
      </p:pic>
      <p:sp>
        <p:nvSpPr>
          <p:cNvPr id="25" name="Date">
            <a:extLst>
              <a:ext uri="{FF2B5EF4-FFF2-40B4-BE49-F238E27FC236}">
                <a16:creationId xmlns:a16="http://schemas.microsoft.com/office/drawing/2014/main" id="{A7492D50-D618-9F40-B9F2-9B08441829B8}"/>
              </a:ext>
            </a:extLst>
          </p:cNvPr>
          <p:cNvSpPr>
            <a:spLocks noGrp="1"/>
          </p:cNvSpPr>
          <p:nvPr>
            <p:ph type="dt" sz="half" idx="10"/>
          </p:nvPr>
        </p:nvSpPr>
        <p:spPr>
          <a:xfrm>
            <a:off x="10154195" y="6202177"/>
            <a:ext cx="1020348" cy="323968"/>
          </a:xfrm>
        </p:spPr>
        <p:txBody>
          <a:bodyPr/>
          <a:lstStyle>
            <a:lvl1pPr>
              <a:defRPr>
                <a:solidFill>
                  <a:schemeClr val="accent4">
                    <a:alpha val="70000"/>
                  </a:schemeClr>
                </a:solidFill>
              </a:defRPr>
            </a:lvl1pPr>
          </a:lstStyle>
          <a:p>
            <a:fld id="{049DC8E1-D369-0F48-9062-BB068AFD07CE}" type="datetime1">
              <a:rPr lang="en-US" smtClean="0"/>
              <a:pPr/>
              <a:t>8/15/23</a:t>
            </a:fld>
            <a:endParaRPr lang="en-US" dirty="0"/>
          </a:p>
        </p:txBody>
      </p:sp>
      <p:cxnSp>
        <p:nvCxnSpPr>
          <p:cNvPr id="27" name="Line">
            <a:extLst>
              <a:ext uri="{FF2B5EF4-FFF2-40B4-BE49-F238E27FC236}">
                <a16:creationId xmlns:a16="http://schemas.microsoft.com/office/drawing/2014/main" id="{8F96F97C-D2D6-7949-BDC5-C0B91FB918BD}"/>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Slide Number">
            <a:extLst>
              <a:ext uri="{FF2B5EF4-FFF2-40B4-BE49-F238E27FC236}">
                <a16:creationId xmlns:a16="http://schemas.microsoft.com/office/drawing/2014/main" id="{8E13B548-F076-CF46-A887-15D7D4869738}"/>
              </a:ext>
            </a:extLst>
          </p:cNvPr>
          <p:cNvSpPr>
            <a:spLocks noGrp="1"/>
          </p:cNvSpPr>
          <p:nvPr>
            <p:ph type="sldNum" sz="quarter" idx="12"/>
          </p:nvPr>
        </p:nvSpPr>
        <p:spPr>
          <a:xfrm>
            <a:off x="11217832"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2" name="Picture 11">
            <a:extLst>
              <a:ext uri="{FF2B5EF4-FFF2-40B4-BE49-F238E27FC236}">
                <a16:creationId xmlns:a16="http://schemas.microsoft.com/office/drawing/2014/main" id="{290F7AF6-B45B-7C4B-9526-3F12ECCA7C48}"/>
              </a:ext>
            </a:extLst>
          </p:cNvPr>
          <p:cNvPicPr>
            <a:picLocks noChangeAspect="1"/>
          </p:cNvPicPr>
          <p:nvPr userDrawn="1"/>
        </p:nvPicPr>
        <p:blipFill>
          <a:blip r:embed="rId3"/>
          <a:stretch>
            <a:fillRect/>
          </a:stretch>
        </p:blipFill>
        <p:spPr>
          <a:xfrm>
            <a:off x="573582" y="6040868"/>
            <a:ext cx="4795148" cy="384048"/>
          </a:xfrm>
          <a:prstGeom prst="rect">
            <a:avLst/>
          </a:prstGeom>
        </p:spPr>
      </p:pic>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2"/>
        </a:solidFill>
        <a:effectLst/>
      </p:bgPr>
    </p:bg>
    <p:spTree>
      <p:nvGrpSpPr>
        <p:cNvPr id="1" name=""/>
        <p:cNvGrpSpPr/>
        <p:nvPr/>
      </p:nvGrpSpPr>
      <p:grpSpPr>
        <a:xfrm>
          <a:off x="0" y="0"/>
          <a:ext cx="0" cy="0"/>
          <a:chOff x="0" y="0"/>
          <a:chExt cx="0" cy="0"/>
        </a:xfrm>
      </p:grpSpPr>
      <p:sp>
        <p:nvSpPr>
          <p:cNvPr id="17" name="Gold Background">
            <a:extLst>
              <a:ext uri="{FF2B5EF4-FFF2-40B4-BE49-F238E27FC236}">
                <a16:creationId xmlns:a16="http://schemas.microsoft.com/office/drawing/2014/main" id="{F59025A6-822F-2D44-9F31-61A4A63F5CD3}"/>
              </a:ext>
            </a:extLst>
          </p:cNvPr>
          <p:cNvSpPr/>
          <p:nvPr/>
        </p:nvSpPr>
        <p:spPr>
          <a:xfrm>
            <a:off x="0" y="0"/>
            <a:ext cx="12192000" cy="6858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1452193" y="1557666"/>
            <a:ext cx="7334529" cy="854080"/>
          </a:xfrm>
          <a:prstGeom prst="rect">
            <a:avLst/>
          </a:prstGeom>
          <a:noFill/>
          <a:ln w="38100">
            <a:noFill/>
          </a:ln>
        </p:spPr>
        <p:txBody>
          <a:bodyPr wrap="square" lIns="0" tIns="0" rIns="0" bIns="0" anchor="t" anchorCtr="0">
            <a:spAutoFit/>
          </a:bodyPr>
          <a:lstStyle>
            <a:lvl1pPr algn="l">
              <a:defRPr sz="6000" b="1" i="1" spc="0">
                <a:solidFill>
                  <a:schemeClr val="bg1"/>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1476416" y="2578489"/>
            <a:ext cx="7334521"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21" name="Black Triangle">
            <a:extLst>
              <a:ext uri="{FF2B5EF4-FFF2-40B4-BE49-F238E27FC236}">
                <a16:creationId xmlns:a16="http://schemas.microsoft.com/office/drawing/2014/main" id="{237F821D-D4B4-C442-814B-E1605BD7539E}"/>
              </a:ext>
            </a:extLst>
          </p:cNvPr>
          <p:cNvPicPr>
            <a:picLocks noChangeAspect="1"/>
          </p:cNvPicPr>
          <p:nvPr/>
        </p:nvPicPr>
        <p:blipFill>
          <a:blip r:embed="rId2"/>
          <a:stretch>
            <a:fillRect/>
          </a:stretch>
        </p:blipFill>
        <p:spPr>
          <a:xfrm>
            <a:off x="9821333" y="0"/>
            <a:ext cx="2370667" cy="6858000"/>
          </a:xfrm>
          <a:prstGeom prst="rect">
            <a:avLst/>
          </a:prstGeom>
        </p:spPr>
      </p:pic>
      <p:sp>
        <p:nvSpPr>
          <p:cNvPr id="22" name="Date">
            <a:extLst>
              <a:ext uri="{FF2B5EF4-FFF2-40B4-BE49-F238E27FC236}">
                <a16:creationId xmlns:a16="http://schemas.microsoft.com/office/drawing/2014/main" id="{F8CD2E15-DFA2-0F4C-8839-A9AD4504A2B8}"/>
              </a:ext>
            </a:extLst>
          </p:cNvPr>
          <p:cNvSpPr>
            <a:spLocks noGrp="1"/>
          </p:cNvSpPr>
          <p:nvPr>
            <p:ph type="dt" sz="half" idx="10"/>
          </p:nvPr>
        </p:nvSpPr>
        <p:spPr>
          <a:xfrm>
            <a:off x="10084526" y="6202177"/>
            <a:ext cx="1090017" cy="323968"/>
          </a:xfrm>
        </p:spPr>
        <p:txBody>
          <a:bodyPr/>
          <a:lstStyle>
            <a:lvl1pPr>
              <a:defRPr>
                <a:solidFill>
                  <a:schemeClr val="accent4">
                    <a:alpha val="70000"/>
                  </a:schemeClr>
                </a:solidFill>
              </a:defRPr>
            </a:lvl1pPr>
          </a:lstStyle>
          <a:p>
            <a:fld id="{049DC8E1-D369-0F48-9062-BB068AFD07CE}" type="datetime1">
              <a:rPr lang="en-US" smtClean="0"/>
              <a:pPr/>
              <a:t>8/15/23</a:t>
            </a:fld>
            <a:endParaRPr lang="en-US" dirty="0"/>
          </a:p>
        </p:txBody>
      </p:sp>
      <p:cxnSp>
        <p:nvCxnSpPr>
          <p:cNvPr id="25" name="Line">
            <a:extLst>
              <a:ext uri="{FF2B5EF4-FFF2-40B4-BE49-F238E27FC236}">
                <a16:creationId xmlns:a16="http://schemas.microsoft.com/office/drawing/2014/main" id="{A45DD0F1-B8FD-0047-817A-E2982F127A6A}"/>
              </a:ext>
            </a:extLst>
          </p:cNvPr>
          <p:cNvCxnSpPr>
            <a:cxnSpLocks/>
          </p:cNvCxnSpPr>
          <p:nvPr/>
        </p:nvCxnSpPr>
        <p:spPr>
          <a:xfrm>
            <a:off x="11200667" y="6270568"/>
            <a:ext cx="0" cy="16002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Slide Number">
            <a:extLst>
              <a:ext uri="{FF2B5EF4-FFF2-40B4-BE49-F238E27FC236}">
                <a16:creationId xmlns:a16="http://schemas.microsoft.com/office/drawing/2014/main" id="{ACFC5D5C-1C9B-F148-A910-72ADDA93ABF0}"/>
              </a:ext>
            </a:extLst>
          </p:cNvPr>
          <p:cNvSpPr>
            <a:spLocks noGrp="1"/>
          </p:cNvSpPr>
          <p:nvPr>
            <p:ph type="sldNum" sz="quarter" idx="12"/>
          </p:nvPr>
        </p:nvSpPr>
        <p:spPr>
          <a:xfrm>
            <a:off x="11217832" y="6181281"/>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pic>
        <p:nvPicPr>
          <p:cNvPr id="10" name="Picture 9">
            <a:extLst>
              <a:ext uri="{FF2B5EF4-FFF2-40B4-BE49-F238E27FC236}">
                <a16:creationId xmlns:a16="http://schemas.microsoft.com/office/drawing/2014/main" id="{2310F097-111B-D544-A391-85BAD934E163}"/>
              </a:ext>
            </a:extLst>
          </p:cNvPr>
          <p:cNvPicPr>
            <a:picLocks noChangeAspect="1"/>
          </p:cNvPicPr>
          <p:nvPr userDrawn="1"/>
        </p:nvPicPr>
        <p:blipFill>
          <a:blip r:embed="rId3"/>
          <a:stretch>
            <a:fillRect/>
          </a:stretch>
        </p:blipFill>
        <p:spPr>
          <a:xfrm>
            <a:off x="573585" y="6037768"/>
            <a:ext cx="4795148" cy="384048"/>
          </a:xfrm>
          <a:prstGeom prst="rect">
            <a:avLst/>
          </a:prstGeom>
        </p:spPr>
      </p:pic>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928"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154195" y="6202177"/>
            <a:ext cx="1020348" cy="323968"/>
          </a:xfrm>
          <a:prstGeom prst="rect">
            <a:avLst/>
          </a:prstGeom>
        </p:spPr>
        <p:txBody>
          <a:bodyPr vert="horz" lIns="91440" tIns="45720" rIns="91440" bIns="45720" rtlCol="0" anchor="ctr"/>
          <a:lstStyle>
            <a:lvl1pPr algn="r">
              <a:defRPr sz="1000" b="0" i="0">
                <a:solidFill>
                  <a:schemeClr val="bg1">
                    <a:alpha val="70000"/>
                  </a:schemeClr>
                </a:solidFill>
                <a:latin typeface="Acumin Pro" panose="020B0504020202020204" pitchFamily="34" charset="77"/>
              </a:defRPr>
            </a:lvl1pPr>
          </a:lstStyle>
          <a:p>
            <a:fld id="{E0C8DACD-4E35-4E4C-AC75-C3DE50F04E7E}" type="datetime1">
              <a:rPr lang="en-US" smtClean="0"/>
              <a:pPr/>
              <a:t>8/15/23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1299112" y="6181281"/>
            <a:ext cx="487680" cy="365760"/>
          </a:xfrm>
          <a:prstGeom prst="ellipse">
            <a:avLst/>
          </a:prstGeom>
          <a:noFill/>
        </p:spPr>
        <p:txBody>
          <a:bodyPr vert="horz" lIns="18288" tIns="45720" rIns="18288" bIns="45720" rtlCol="0" anchor="ctr">
            <a:noAutofit/>
          </a:bodyPr>
          <a:lstStyle>
            <a:lvl1pPr algn="ctr">
              <a:defRPr sz="1000" b="1" i="0" spc="0" baseline="0">
                <a:solidFill>
                  <a:schemeClr val="bg1"/>
                </a:solidFill>
                <a:latin typeface="Acumin Pro Semibold" panose="020B0504020202020204" pitchFamily="34" charset="77"/>
              </a:defRPr>
            </a:lvl1pPr>
          </a:lstStyle>
          <a:p>
            <a:fld id="{8A7A6979-0714-4377-B894-6BE4C2D6E202}" type="slidenum">
              <a:rPr lang="en-US" smtClean="0"/>
              <a:pPr/>
              <a:t>‹#›</a:t>
            </a:fld>
            <a:endParaRPr lang="en-US" dirty="0"/>
          </a:p>
        </p:txBody>
      </p:sp>
      <p:cxnSp>
        <p:nvCxnSpPr>
          <p:cNvPr id="16" name="Straight Connector 15">
            <a:extLst>
              <a:ext uri="{FF2B5EF4-FFF2-40B4-BE49-F238E27FC236}">
                <a16:creationId xmlns:a16="http://schemas.microsoft.com/office/drawing/2014/main" id="{8DFF833F-712C-324A-8187-5455C581BDBA}"/>
              </a:ext>
            </a:extLst>
          </p:cNvPr>
          <p:cNvCxnSpPr>
            <a:cxnSpLocks/>
          </p:cNvCxnSpPr>
          <p:nvPr/>
        </p:nvCxnSpPr>
        <p:spPr>
          <a:xfrm>
            <a:off x="11200667" y="6270568"/>
            <a:ext cx="0" cy="1600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orient="horz" pos="39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svg"/><Relationship Id="rId3" Type="http://schemas.openxmlformats.org/officeDocument/2006/relationships/image" Target="../media/image8.svg"/><Relationship Id="rId7" Type="http://schemas.openxmlformats.org/officeDocument/2006/relationships/image" Target="../media/image12.svg"/><Relationship Id="rId12"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sv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C6DAED2-C73D-2443-84E6-FD89A1066655}"/>
              </a:ext>
            </a:extLst>
          </p:cNvPr>
          <p:cNvSpPr>
            <a:spLocks noGrp="1"/>
          </p:cNvSpPr>
          <p:nvPr>
            <p:ph type="ctrTitle"/>
          </p:nvPr>
        </p:nvSpPr>
        <p:spPr>
          <a:xfrm>
            <a:off x="2640117" y="1626244"/>
            <a:ext cx="5933959" cy="1523494"/>
          </a:xfrm>
        </p:spPr>
        <p:txBody>
          <a:bodyPr/>
          <a:lstStyle/>
          <a:p>
            <a:r>
              <a:rPr lang="en-US" dirty="0"/>
              <a:t>Welcome to The Data Mine!</a:t>
            </a:r>
          </a:p>
        </p:txBody>
      </p:sp>
      <p:sp>
        <p:nvSpPr>
          <p:cNvPr id="3" name="Subtitle">
            <a:extLst>
              <a:ext uri="{FF2B5EF4-FFF2-40B4-BE49-F238E27FC236}">
                <a16:creationId xmlns:a16="http://schemas.microsoft.com/office/drawing/2014/main" id="{4021E30B-3F73-3D4B-B22E-DFCD13F0982C}"/>
              </a:ext>
            </a:extLst>
          </p:cNvPr>
          <p:cNvSpPr>
            <a:spLocks noGrp="1"/>
          </p:cNvSpPr>
          <p:nvPr>
            <p:ph type="subTitle" idx="1"/>
          </p:nvPr>
        </p:nvSpPr>
        <p:spPr>
          <a:xfrm>
            <a:off x="2645760" y="3990084"/>
            <a:ext cx="5322202" cy="338554"/>
          </a:xfrm>
        </p:spPr>
        <p:txBody>
          <a:bodyPr/>
          <a:lstStyle/>
          <a:p>
            <a:r>
              <a:rPr lang="en-US" dirty="0"/>
              <a:t>Week 1 Lab Session</a:t>
            </a:r>
          </a:p>
        </p:txBody>
      </p:sp>
      <p:sp>
        <p:nvSpPr>
          <p:cNvPr id="4" name="Date">
            <a:extLst>
              <a:ext uri="{FF2B5EF4-FFF2-40B4-BE49-F238E27FC236}">
                <a16:creationId xmlns:a16="http://schemas.microsoft.com/office/drawing/2014/main" id="{4EEC893F-2E6E-8648-8011-345CAE3441CC}"/>
              </a:ext>
            </a:extLst>
          </p:cNvPr>
          <p:cNvSpPr>
            <a:spLocks noGrp="1"/>
          </p:cNvSpPr>
          <p:nvPr>
            <p:ph type="dt" sz="half" idx="10"/>
          </p:nvPr>
        </p:nvSpPr>
        <p:spPr/>
        <p:txBody>
          <a:bodyPr/>
          <a:lstStyle/>
          <a:p>
            <a:fld id="{049DC8E1-D369-0F48-9062-BB068AFD07CE}" type="datetime1">
              <a:rPr lang="en-US" smtClean="0"/>
              <a:pPr/>
              <a:t>8/15/23</a:t>
            </a:fld>
            <a:endParaRPr lang="en-US" dirty="0"/>
          </a:p>
        </p:txBody>
      </p:sp>
      <p:sp>
        <p:nvSpPr>
          <p:cNvPr id="5" name="Slide Number">
            <a:extLst>
              <a:ext uri="{FF2B5EF4-FFF2-40B4-BE49-F238E27FC236}">
                <a16:creationId xmlns:a16="http://schemas.microsoft.com/office/drawing/2014/main" id="{BC6C36F4-D49A-904E-968D-C3A9784ABFE4}"/>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Tree>
    <p:extLst>
      <p:ext uri="{BB962C8B-B14F-4D97-AF65-F5344CB8AC3E}">
        <p14:creationId xmlns:p14="http://schemas.microsoft.com/office/powerpoint/2010/main" val="2664743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B3D8CC3-AEE7-3B4D-A81B-7AA993B18E10}"/>
              </a:ext>
            </a:extLst>
          </p:cNvPr>
          <p:cNvSpPr>
            <a:spLocks noGrp="1"/>
          </p:cNvSpPr>
          <p:nvPr>
            <p:ph type="ctrTitle"/>
          </p:nvPr>
        </p:nvSpPr>
        <p:spPr/>
        <p:txBody>
          <a:bodyPr/>
          <a:lstStyle/>
          <a:p>
            <a:r>
              <a:rPr lang="en-US" dirty="0"/>
              <a:t>Agile Basics</a:t>
            </a:r>
          </a:p>
        </p:txBody>
      </p:sp>
      <p:sp>
        <p:nvSpPr>
          <p:cNvPr id="4" name="Date Placeholder 3">
            <a:extLst>
              <a:ext uri="{FF2B5EF4-FFF2-40B4-BE49-F238E27FC236}">
                <a16:creationId xmlns:a16="http://schemas.microsoft.com/office/drawing/2014/main" id="{C4CC5C35-1F79-514F-A8FA-39CD684FF17E}"/>
              </a:ext>
            </a:extLst>
          </p:cNvPr>
          <p:cNvSpPr>
            <a:spLocks noGrp="1"/>
          </p:cNvSpPr>
          <p:nvPr>
            <p:ph type="dt" sz="half" idx="2"/>
          </p:nvPr>
        </p:nvSpPr>
        <p:spPr/>
        <p:txBody>
          <a:bodyPr/>
          <a:lstStyle/>
          <a:p>
            <a:fld id="{049DC8E1-D369-0F48-9062-BB068AFD07CE}" type="datetime1">
              <a:rPr lang="en-US" smtClean="0"/>
              <a:pPr/>
              <a:t>8/15/23</a:t>
            </a:fld>
            <a:endParaRPr lang="en-US" dirty="0"/>
          </a:p>
        </p:txBody>
      </p:sp>
      <p:sp>
        <p:nvSpPr>
          <p:cNvPr id="5" name="Slide Number Placeholder 4">
            <a:extLst>
              <a:ext uri="{FF2B5EF4-FFF2-40B4-BE49-F238E27FC236}">
                <a16:creationId xmlns:a16="http://schemas.microsoft.com/office/drawing/2014/main" id="{B99A996E-810D-5A4B-B99F-EE6DF6EC35D6}"/>
              </a:ext>
            </a:extLst>
          </p:cNvPr>
          <p:cNvSpPr>
            <a:spLocks noGrp="1"/>
          </p:cNvSpPr>
          <p:nvPr>
            <p:ph type="sldNum" sz="quarter" idx="4"/>
          </p:nvPr>
        </p:nvSpPr>
        <p:spPr/>
        <p:txBody>
          <a:bodyPr/>
          <a:lstStyle/>
          <a:p>
            <a:fld id="{8A7A6979-0714-4377-B894-6BE4C2D6E202}" type="slidenum">
              <a:rPr lang="en-US" smtClean="0"/>
              <a:pPr/>
              <a:t>10</a:t>
            </a:fld>
            <a:endParaRPr lang="en-US" dirty="0"/>
          </a:p>
        </p:txBody>
      </p:sp>
      <p:pic>
        <p:nvPicPr>
          <p:cNvPr id="1030" name="Picture 6">
            <a:extLst>
              <a:ext uri="{FF2B5EF4-FFF2-40B4-BE49-F238E27FC236}">
                <a16:creationId xmlns:a16="http://schemas.microsoft.com/office/drawing/2014/main" id="{C7DB15DD-EF06-FC44-977D-AE2684DDFF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1247" y="1165788"/>
            <a:ext cx="6711052" cy="4526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8888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3354486-2A6A-DD4E-9A8D-861B2E201A1F}"/>
              </a:ext>
            </a:extLst>
          </p:cNvPr>
          <p:cNvSpPr>
            <a:spLocks noGrp="1"/>
          </p:cNvSpPr>
          <p:nvPr>
            <p:ph type="ctrTitle"/>
          </p:nvPr>
        </p:nvSpPr>
        <p:spPr>
          <a:xfrm>
            <a:off x="1452193" y="2586461"/>
            <a:ext cx="7334529" cy="854080"/>
          </a:xfrm>
        </p:spPr>
        <p:txBody>
          <a:bodyPr/>
          <a:lstStyle/>
          <a:p>
            <a:r>
              <a:rPr lang="en-US" dirty="0"/>
              <a:t>Lego agile activity</a:t>
            </a:r>
          </a:p>
        </p:txBody>
      </p:sp>
      <p:sp>
        <p:nvSpPr>
          <p:cNvPr id="4" name="Date">
            <a:extLst>
              <a:ext uri="{FF2B5EF4-FFF2-40B4-BE49-F238E27FC236}">
                <a16:creationId xmlns:a16="http://schemas.microsoft.com/office/drawing/2014/main" id="{0B04DDC6-A6C5-6D40-8160-BEDB0CF8C6DD}"/>
              </a:ext>
            </a:extLst>
          </p:cNvPr>
          <p:cNvSpPr>
            <a:spLocks noGrp="1"/>
          </p:cNvSpPr>
          <p:nvPr>
            <p:ph type="dt" sz="half" idx="10"/>
          </p:nvPr>
        </p:nvSpPr>
        <p:spPr/>
        <p:txBody>
          <a:bodyPr/>
          <a:lstStyle/>
          <a:p>
            <a:fld id="{049DC8E1-D369-0F48-9062-BB068AFD07CE}" type="datetime1">
              <a:rPr lang="en-US" smtClean="0"/>
              <a:pPr/>
              <a:t>8/15/23</a:t>
            </a:fld>
            <a:endParaRPr lang="en-US" dirty="0"/>
          </a:p>
        </p:txBody>
      </p:sp>
      <p:sp>
        <p:nvSpPr>
          <p:cNvPr id="5" name="Slide Number">
            <a:extLst>
              <a:ext uri="{FF2B5EF4-FFF2-40B4-BE49-F238E27FC236}">
                <a16:creationId xmlns:a16="http://schemas.microsoft.com/office/drawing/2014/main" id="{B05C2BE5-BF22-EF46-A621-4EB44D385B5E}"/>
              </a:ext>
            </a:extLst>
          </p:cNvPr>
          <p:cNvSpPr>
            <a:spLocks noGrp="1"/>
          </p:cNvSpPr>
          <p:nvPr>
            <p:ph type="sldNum" sz="quarter" idx="12"/>
          </p:nvPr>
        </p:nvSpPr>
        <p:spPr/>
        <p:txBody>
          <a:bodyPr/>
          <a:lstStyle/>
          <a:p>
            <a:fld id="{8A7A6979-0714-4377-B894-6BE4C2D6E202}" type="slidenum">
              <a:rPr lang="en-US" smtClean="0"/>
              <a:pPr/>
              <a:t>11</a:t>
            </a:fld>
            <a:endParaRPr lang="en-US" dirty="0"/>
          </a:p>
        </p:txBody>
      </p:sp>
    </p:spTree>
    <p:extLst>
      <p:ext uri="{BB962C8B-B14F-4D97-AF65-F5344CB8AC3E}">
        <p14:creationId xmlns:p14="http://schemas.microsoft.com/office/powerpoint/2010/main" val="4055378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a:extLst>
              <a:ext uri="{FF2B5EF4-FFF2-40B4-BE49-F238E27FC236}">
                <a16:creationId xmlns:a16="http://schemas.microsoft.com/office/drawing/2014/main" id="{0B04DDC6-A6C5-6D40-8160-BEDB0CF8C6DD}"/>
              </a:ext>
            </a:extLst>
          </p:cNvPr>
          <p:cNvSpPr>
            <a:spLocks noGrp="1"/>
          </p:cNvSpPr>
          <p:nvPr>
            <p:ph type="dt" sz="half" idx="10"/>
          </p:nvPr>
        </p:nvSpPr>
        <p:spPr/>
        <p:txBody>
          <a:bodyPr/>
          <a:lstStyle/>
          <a:p>
            <a:fld id="{049DC8E1-D369-0F48-9062-BB068AFD07CE}" type="datetime1">
              <a:rPr lang="en-US" smtClean="0"/>
              <a:pPr/>
              <a:t>8/15/23</a:t>
            </a:fld>
            <a:endParaRPr lang="en-US" dirty="0"/>
          </a:p>
        </p:txBody>
      </p:sp>
      <p:sp>
        <p:nvSpPr>
          <p:cNvPr id="5" name="Slide Number">
            <a:extLst>
              <a:ext uri="{FF2B5EF4-FFF2-40B4-BE49-F238E27FC236}">
                <a16:creationId xmlns:a16="http://schemas.microsoft.com/office/drawing/2014/main" id="{B05C2BE5-BF22-EF46-A621-4EB44D385B5E}"/>
              </a:ext>
            </a:extLst>
          </p:cNvPr>
          <p:cNvSpPr>
            <a:spLocks noGrp="1"/>
          </p:cNvSpPr>
          <p:nvPr>
            <p:ph type="sldNum" sz="quarter" idx="12"/>
          </p:nvPr>
        </p:nvSpPr>
        <p:spPr/>
        <p:txBody>
          <a:bodyPr/>
          <a:lstStyle/>
          <a:p>
            <a:fld id="{8A7A6979-0714-4377-B894-6BE4C2D6E202}" type="slidenum">
              <a:rPr lang="en-US" smtClean="0"/>
              <a:pPr/>
              <a:t>12</a:t>
            </a:fld>
            <a:endParaRPr lang="en-US" dirty="0"/>
          </a:p>
        </p:txBody>
      </p:sp>
      <p:sp>
        <p:nvSpPr>
          <p:cNvPr id="7" name="Rectangle 6">
            <a:extLst>
              <a:ext uri="{FF2B5EF4-FFF2-40B4-BE49-F238E27FC236}">
                <a16:creationId xmlns:a16="http://schemas.microsoft.com/office/drawing/2014/main" id="{472B5497-655E-6842-93A8-58BE41F1EB9C}"/>
              </a:ext>
            </a:extLst>
          </p:cNvPr>
          <p:cNvSpPr/>
          <p:nvPr/>
        </p:nvSpPr>
        <p:spPr>
          <a:xfrm>
            <a:off x="2541494" y="2635624"/>
            <a:ext cx="7167282" cy="79337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a:extLst>
              <a:ext uri="{FF2B5EF4-FFF2-40B4-BE49-F238E27FC236}">
                <a16:creationId xmlns:a16="http://schemas.microsoft.com/office/drawing/2014/main" id="{03354486-2A6A-DD4E-9A8D-861B2E201A1F}"/>
              </a:ext>
            </a:extLst>
          </p:cNvPr>
          <p:cNvSpPr>
            <a:spLocks noGrp="1"/>
          </p:cNvSpPr>
          <p:nvPr>
            <p:ph type="ctrTitle"/>
          </p:nvPr>
        </p:nvSpPr>
        <p:spPr>
          <a:xfrm>
            <a:off x="799859" y="1632418"/>
            <a:ext cx="10291557" cy="3593163"/>
          </a:xfrm>
        </p:spPr>
        <p:txBody>
          <a:bodyPr/>
          <a:lstStyle/>
          <a:p>
            <a:r>
              <a:rPr lang="en-US" dirty="0">
                <a:solidFill>
                  <a:sysClr val="windowText" lastClr="000000"/>
                </a:solidFill>
              </a:rPr>
              <a:t>Task: Design and build a new building for The Data Mine  </a:t>
            </a:r>
          </a:p>
        </p:txBody>
      </p:sp>
    </p:spTree>
    <p:extLst>
      <p:ext uri="{BB962C8B-B14F-4D97-AF65-F5344CB8AC3E}">
        <p14:creationId xmlns:p14="http://schemas.microsoft.com/office/powerpoint/2010/main" val="24311267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A2D7D9-A500-2A47-82CF-D26789F6ABE1}"/>
              </a:ext>
            </a:extLst>
          </p:cNvPr>
          <p:cNvSpPr>
            <a:spLocks noGrp="1"/>
          </p:cNvSpPr>
          <p:nvPr>
            <p:ph type="ctrTitle"/>
          </p:nvPr>
        </p:nvSpPr>
        <p:spPr/>
        <p:txBody>
          <a:bodyPr/>
          <a:lstStyle/>
          <a:p>
            <a:r>
              <a:rPr lang="en-US" dirty="0"/>
              <a:t>Instructions</a:t>
            </a:r>
          </a:p>
        </p:txBody>
      </p:sp>
      <p:sp>
        <p:nvSpPr>
          <p:cNvPr id="4" name="Body Text">
            <a:extLst>
              <a:ext uri="{FF2B5EF4-FFF2-40B4-BE49-F238E27FC236}">
                <a16:creationId xmlns:a16="http://schemas.microsoft.com/office/drawing/2014/main" id="{DC145CD9-0814-B14D-AC00-49E2D2CE7D96}"/>
              </a:ext>
            </a:extLst>
          </p:cNvPr>
          <p:cNvSpPr>
            <a:spLocks noGrp="1"/>
          </p:cNvSpPr>
          <p:nvPr>
            <p:ph type="body" sz="quarter" idx="14"/>
          </p:nvPr>
        </p:nvSpPr>
        <p:spPr>
          <a:xfrm>
            <a:off x="605642" y="1377538"/>
            <a:ext cx="10913424" cy="4548250"/>
          </a:xfrm>
        </p:spPr>
        <p:txBody>
          <a:bodyPr>
            <a:normAutofit fontScale="92500" lnSpcReduction="10000"/>
          </a:bodyPr>
          <a:lstStyle/>
          <a:p>
            <a:pPr marL="0" lvl="0" indent="0">
              <a:spcAft>
                <a:spcPts val="1200"/>
              </a:spcAft>
              <a:buNone/>
            </a:pPr>
            <a:r>
              <a:rPr lang="en-US" sz="3900" dirty="0">
                <a:latin typeface="+mj-lt"/>
              </a:rPr>
              <a:t>Teams</a:t>
            </a:r>
            <a:r>
              <a:rPr lang="en-US" sz="2800" dirty="0"/>
              <a:t> </a:t>
            </a:r>
          </a:p>
          <a:p>
            <a:pPr>
              <a:spcAft>
                <a:spcPts val="1200"/>
              </a:spcAft>
            </a:pPr>
            <a:r>
              <a:rPr lang="en-US" sz="2600" dirty="0"/>
              <a:t>Unless otherwise instructed, split your team evenly into 2 groups</a:t>
            </a:r>
          </a:p>
          <a:p>
            <a:pPr lvl="1">
              <a:spcAft>
                <a:spcPts val="1200"/>
              </a:spcAft>
            </a:pPr>
            <a:r>
              <a:rPr lang="en-US" sz="2400" dirty="0">
                <a:solidFill>
                  <a:schemeClr val="bg1"/>
                </a:solidFill>
              </a:rPr>
              <a:t>There should be 3-9 people per group</a:t>
            </a:r>
          </a:p>
          <a:p>
            <a:pPr>
              <a:spcAft>
                <a:spcPts val="1200"/>
              </a:spcAft>
            </a:pPr>
            <a:r>
              <a:rPr lang="en-US" sz="2600" dirty="0"/>
              <a:t>Each sub team should have a Lego set and project board.</a:t>
            </a:r>
          </a:p>
          <a:p>
            <a:pPr lvl="0"/>
            <a:endParaRPr lang="en-US" sz="2800" dirty="0"/>
          </a:p>
          <a:p>
            <a:pPr marL="0" lvl="0" indent="0">
              <a:buNone/>
            </a:pPr>
            <a:r>
              <a:rPr lang="en-US" sz="3900" dirty="0">
                <a:latin typeface="+mj-lt"/>
              </a:rPr>
              <a:t>Roles</a:t>
            </a:r>
          </a:p>
          <a:p>
            <a:pPr lvl="0">
              <a:lnSpc>
                <a:spcPct val="110000"/>
              </a:lnSpc>
              <a:spcAft>
                <a:spcPts val="1200"/>
              </a:spcAft>
            </a:pPr>
            <a:r>
              <a:rPr lang="en-US" sz="2800" dirty="0"/>
              <a:t>A Data Mine staff member or your TA will act as the product owner for this activity.  </a:t>
            </a:r>
          </a:p>
          <a:p>
            <a:pPr>
              <a:lnSpc>
                <a:spcPct val="110000"/>
              </a:lnSpc>
              <a:spcAft>
                <a:spcPts val="1200"/>
              </a:spcAft>
            </a:pPr>
            <a:r>
              <a:rPr lang="en-US" sz="2800" dirty="0"/>
              <a:t>All team members will act as developers.</a:t>
            </a:r>
          </a:p>
          <a:p>
            <a:pPr lvl="0"/>
            <a:endParaRPr lang="en-US" sz="2800" dirty="0"/>
          </a:p>
        </p:txBody>
      </p:sp>
      <p:sp>
        <p:nvSpPr>
          <p:cNvPr id="6" name="Date">
            <a:extLst>
              <a:ext uri="{FF2B5EF4-FFF2-40B4-BE49-F238E27FC236}">
                <a16:creationId xmlns:a16="http://schemas.microsoft.com/office/drawing/2014/main" id="{21019431-9B99-5843-A9A4-0370000D39E2}"/>
              </a:ext>
            </a:extLst>
          </p:cNvPr>
          <p:cNvSpPr>
            <a:spLocks noGrp="1"/>
          </p:cNvSpPr>
          <p:nvPr>
            <p:ph type="dt" sz="half" idx="2"/>
          </p:nvPr>
        </p:nvSpPr>
        <p:spPr/>
        <p:txBody>
          <a:bodyPr/>
          <a:lstStyle/>
          <a:p>
            <a:fld id="{E0C8DACD-4E35-4E4C-AC75-C3DE50F04E7E}" type="datetime1">
              <a:rPr lang="en-US" smtClean="0"/>
              <a:pPr/>
              <a:t>8/15/23</a:t>
            </a:fld>
            <a:endParaRPr lang="en-US" dirty="0"/>
          </a:p>
        </p:txBody>
      </p:sp>
      <p:sp>
        <p:nvSpPr>
          <p:cNvPr id="7" name="Slide Number">
            <a:extLst>
              <a:ext uri="{FF2B5EF4-FFF2-40B4-BE49-F238E27FC236}">
                <a16:creationId xmlns:a16="http://schemas.microsoft.com/office/drawing/2014/main" id="{361A6DE1-C3E0-2141-AA64-FC84F35B0648}"/>
              </a:ext>
            </a:extLst>
          </p:cNvPr>
          <p:cNvSpPr>
            <a:spLocks noGrp="1"/>
          </p:cNvSpPr>
          <p:nvPr>
            <p:ph type="sldNum" sz="quarter" idx="4"/>
          </p:nvPr>
        </p:nvSpPr>
        <p:spPr/>
        <p:txBody>
          <a:bodyPr/>
          <a:lstStyle/>
          <a:p>
            <a:fld id="{8A7A6979-0714-4377-B894-6BE4C2D6E202}" type="slidenum">
              <a:rPr lang="en-US" smtClean="0"/>
              <a:pPr/>
              <a:t>13</a:t>
            </a:fld>
            <a:endParaRPr lang="en-US" dirty="0"/>
          </a:p>
        </p:txBody>
      </p:sp>
    </p:spTree>
    <p:extLst>
      <p:ext uri="{BB962C8B-B14F-4D97-AF65-F5344CB8AC3E}">
        <p14:creationId xmlns:p14="http://schemas.microsoft.com/office/powerpoint/2010/main" val="495696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A2D7D9-A500-2A47-82CF-D26789F6ABE1}"/>
              </a:ext>
            </a:extLst>
          </p:cNvPr>
          <p:cNvSpPr>
            <a:spLocks noGrp="1"/>
          </p:cNvSpPr>
          <p:nvPr>
            <p:ph type="ctrTitle"/>
          </p:nvPr>
        </p:nvSpPr>
        <p:spPr/>
        <p:txBody>
          <a:bodyPr/>
          <a:lstStyle/>
          <a:p>
            <a:r>
              <a:rPr lang="en-US" dirty="0"/>
              <a:t>Sprint Timeline</a:t>
            </a:r>
          </a:p>
        </p:txBody>
      </p:sp>
      <p:sp>
        <p:nvSpPr>
          <p:cNvPr id="4" name="Body Text">
            <a:extLst>
              <a:ext uri="{FF2B5EF4-FFF2-40B4-BE49-F238E27FC236}">
                <a16:creationId xmlns:a16="http://schemas.microsoft.com/office/drawing/2014/main" id="{DC145CD9-0814-B14D-AC00-49E2D2CE7D96}"/>
              </a:ext>
            </a:extLst>
          </p:cNvPr>
          <p:cNvSpPr>
            <a:spLocks noGrp="1"/>
          </p:cNvSpPr>
          <p:nvPr>
            <p:ph type="body" sz="quarter" idx="14"/>
          </p:nvPr>
        </p:nvSpPr>
        <p:spPr>
          <a:xfrm>
            <a:off x="605642" y="1116282"/>
            <a:ext cx="10913424" cy="4809506"/>
          </a:xfrm>
        </p:spPr>
        <p:txBody>
          <a:bodyPr>
            <a:normAutofit fontScale="92500" lnSpcReduction="10000"/>
          </a:bodyPr>
          <a:lstStyle/>
          <a:p>
            <a:pPr lvl="0">
              <a:lnSpc>
                <a:spcPct val="120000"/>
              </a:lnSpc>
              <a:spcAft>
                <a:spcPts val="1200"/>
              </a:spcAft>
            </a:pPr>
            <a:r>
              <a:rPr lang="en-US" dirty="0"/>
              <a:t>Sprint Planning (4 minutes)  </a:t>
            </a:r>
          </a:p>
          <a:p>
            <a:pPr lvl="1">
              <a:lnSpc>
                <a:spcPct val="120000"/>
              </a:lnSpc>
              <a:spcBef>
                <a:spcPts val="0"/>
              </a:spcBef>
              <a:spcAft>
                <a:spcPts val="1200"/>
              </a:spcAft>
            </a:pPr>
            <a:r>
              <a:rPr lang="en-US" dirty="0"/>
              <a:t>Choosing what tasks to do during the sprint, estimating time/distributing work, and working with the product owner to clarify tasks.</a:t>
            </a:r>
          </a:p>
          <a:p>
            <a:pPr lvl="1">
              <a:lnSpc>
                <a:spcPct val="120000"/>
              </a:lnSpc>
              <a:spcBef>
                <a:spcPts val="0"/>
              </a:spcBef>
              <a:spcAft>
                <a:spcPts val="1200"/>
              </a:spcAft>
            </a:pPr>
            <a:r>
              <a:rPr lang="en-US" dirty="0">
                <a:highlight>
                  <a:srgbClr val="FFFF00"/>
                </a:highlight>
              </a:rPr>
              <a:t>Use sticky notes to add your initials to the card(s) you </a:t>
            </a:r>
            <a:r>
              <a:rPr lang="en-US">
                <a:highlight>
                  <a:srgbClr val="FFFF00"/>
                </a:highlight>
              </a:rPr>
              <a:t>will own </a:t>
            </a:r>
            <a:r>
              <a:rPr lang="en-US" dirty="0">
                <a:highlight>
                  <a:srgbClr val="FFFF00"/>
                </a:highlight>
              </a:rPr>
              <a:t>for the current sprint</a:t>
            </a:r>
          </a:p>
          <a:p>
            <a:pPr lvl="0">
              <a:lnSpc>
                <a:spcPct val="120000"/>
              </a:lnSpc>
              <a:spcAft>
                <a:spcPts val="1200"/>
              </a:spcAft>
            </a:pPr>
            <a:r>
              <a:rPr lang="en-US" dirty="0"/>
              <a:t>Sprint (8 minutes) </a:t>
            </a:r>
          </a:p>
          <a:p>
            <a:pPr lvl="1">
              <a:lnSpc>
                <a:spcPct val="120000"/>
              </a:lnSpc>
              <a:spcBef>
                <a:spcPts val="0"/>
              </a:spcBef>
              <a:spcAft>
                <a:spcPts val="1200"/>
              </a:spcAft>
            </a:pPr>
            <a:r>
              <a:rPr lang="en-US" dirty="0"/>
              <a:t>Work time in which the product owner is not actively working with you.</a:t>
            </a:r>
          </a:p>
          <a:p>
            <a:pPr lvl="0">
              <a:lnSpc>
                <a:spcPct val="120000"/>
              </a:lnSpc>
              <a:spcAft>
                <a:spcPts val="1200"/>
              </a:spcAft>
            </a:pPr>
            <a:r>
              <a:rPr lang="en-US" dirty="0"/>
              <a:t>Sprint Review (3 minutes)</a:t>
            </a:r>
          </a:p>
          <a:p>
            <a:pPr lvl="1">
              <a:lnSpc>
                <a:spcPct val="120000"/>
              </a:lnSpc>
              <a:spcBef>
                <a:spcPts val="0"/>
              </a:spcBef>
              <a:spcAft>
                <a:spcPts val="1200"/>
              </a:spcAft>
            </a:pPr>
            <a:r>
              <a:rPr lang="en-US" dirty="0"/>
              <a:t>Present work from the sprint to the product owner and get feedback.</a:t>
            </a:r>
          </a:p>
          <a:p>
            <a:pPr lvl="0">
              <a:lnSpc>
                <a:spcPct val="120000"/>
              </a:lnSpc>
              <a:spcAft>
                <a:spcPts val="1200"/>
              </a:spcAft>
            </a:pPr>
            <a:r>
              <a:rPr lang="en-US" dirty="0"/>
              <a:t>Retrospective (2 minutes)</a:t>
            </a:r>
          </a:p>
          <a:p>
            <a:pPr lvl="1">
              <a:lnSpc>
                <a:spcPct val="120000"/>
              </a:lnSpc>
              <a:spcBef>
                <a:spcPts val="0"/>
              </a:spcBef>
              <a:spcAft>
                <a:spcPts val="1200"/>
              </a:spcAft>
            </a:pPr>
            <a:r>
              <a:rPr lang="en-US" dirty="0"/>
              <a:t>Discuss what went right, what went wrong, and how you can fix issues in the next sprint (e.g., how you collaborate, estimating time required for tasks, etc.)</a:t>
            </a:r>
          </a:p>
          <a:p>
            <a:pPr lvl="0">
              <a:lnSpc>
                <a:spcPct val="120000"/>
              </a:lnSpc>
              <a:spcAft>
                <a:spcPts val="1200"/>
              </a:spcAft>
            </a:pPr>
            <a:r>
              <a:rPr lang="en-US" dirty="0"/>
              <a:t> Repeat! (3x)</a:t>
            </a:r>
          </a:p>
          <a:p>
            <a:pPr lvl="0"/>
            <a:endParaRPr lang="en-US" dirty="0"/>
          </a:p>
        </p:txBody>
      </p:sp>
      <p:sp>
        <p:nvSpPr>
          <p:cNvPr id="6" name="Date">
            <a:extLst>
              <a:ext uri="{FF2B5EF4-FFF2-40B4-BE49-F238E27FC236}">
                <a16:creationId xmlns:a16="http://schemas.microsoft.com/office/drawing/2014/main" id="{21019431-9B99-5843-A9A4-0370000D39E2}"/>
              </a:ext>
            </a:extLst>
          </p:cNvPr>
          <p:cNvSpPr>
            <a:spLocks noGrp="1"/>
          </p:cNvSpPr>
          <p:nvPr>
            <p:ph type="dt" sz="half" idx="2"/>
          </p:nvPr>
        </p:nvSpPr>
        <p:spPr/>
        <p:txBody>
          <a:bodyPr/>
          <a:lstStyle/>
          <a:p>
            <a:fld id="{E0C8DACD-4E35-4E4C-AC75-C3DE50F04E7E}" type="datetime1">
              <a:rPr lang="en-US" smtClean="0"/>
              <a:pPr/>
              <a:t>8/15/23</a:t>
            </a:fld>
            <a:endParaRPr lang="en-US" dirty="0"/>
          </a:p>
        </p:txBody>
      </p:sp>
      <p:sp>
        <p:nvSpPr>
          <p:cNvPr id="7" name="Slide Number">
            <a:extLst>
              <a:ext uri="{FF2B5EF4-FFF2-40B4-BE49-F238E27FC236}">
                <a16:creationId xmlns:a16="http://schemas.microsoft.com/office/drawing/2014/main" id="{361A6DE1-C3E0-2141-AA64-FC84F35B0648}"/>
              </a:ext>
            </a:extLst>
          </p:cNvPr>
          <p:cNvSpPr>
            <a:spLocks noGrp="1"/>
          </p:cNvSpPr>
          <p:nvPr>
            <p:ph type="sldNum" sz="quarter" idx="4"/>
          </p:nvPr>
        </p:nvSpPr>
        <p:spPr/>
        <p:txBody>
          <a:bodyPr/>
          <a:lstStyle/>
          <a:p>
            <a:fld id="{8A7A6979-0714-4377-B894-6BE4C2D6E202}" type="slidenum">
              <a:rPr lang="en-US" smtClean="0"/>
              <a:pPr/>
              <a:t>14</a:t>
            </a:fld>
            <a:endParaRPr lang="en-US" dirty="0"/>
          </a:p>
        </p:txBody>
      </p:sp>
    </p:spTree>
    <p:extLst>
      <p:ext uri="{BB962C8B-B14F-4D97-AF65-F5344CB8AC3E}">
        <p14:creationId xmlns:p14="http://schemas.microsoft.com/office/powerpoint/2010/main" val="314975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4CA2D7D9-A500-2A47-82CF-D26789F6ABE1}"/>
              </a:ext>
            </a:extLst>
          </p:cNvPr>
          <p:cNvSpPr>
            <a:spLocks noGrp="1"/>
          </p:cNvSpPr>
          <p:nvPr>
            <p:ph type="ctrTitle"/>
          </p:nvPr>
        </p:nvSpPr>
        <p:spPr/>
        <p:txBody>
          <a:bodyPr/>
          <a:lstStyle/>
          <a:p>
            <a:r>
              <a:rPr lang="en-US" dirty="0"/>
              <a:t>Instructions</a:t>
            </a:r>
          </a:p>
        </p:txBody>
      </p:sp>
      <p:sp>
        <p:nvSpPr>
          <p:cNvPr id="4" name="Body Text">
            <a:extLst>
              <a:ext uri="{FF2B5EF4-FFF2-40B4-BE49-F238E27FC236}">
                <a16:creationId xmlns:a16="http://schemas.microsoft.com/office/drawing/2014/main" id="{DC145CD9-0814-B14D-AC00-49E2D2CE7D96}"/>
              </a:ext>
            </a:extLst>
          </p:cNvPr>
          <p:cNvSpPr>
            <a:spLocks noGrp="1"/>
          </p:cNvSpPr>
          <p:nvPr>
            <p:ph type="body" sz="quarter" idx="14"/>
          </p:nvPr>
        </p:nvSpPr>
        <p:spPr>
          <a:xfrm>
            <a:off x="605642" y="1389412"/>
            <a:ext cx="10913424" cy="4536375"/>
          </a:xfrm>
        </p:spPr>
        <p:txBody>
          <a:bodyPr>
            <a:normAutofit/>
          </a:bodyPr>
          <a:lstStyle/>
          <a:p>
            <a:pPr marL="0" indent="0">
              <a:buNone/>
            </a:pPr>
            <a:r>
              <a:rPr lang="en-US" sz="2400" dirty="0"/>
              <a:t>Product owners have developed a backlog of tasks. Your sub team will be responsible for allocating work in an Agile methodology and executing the tasks.</a:t>
            </a:r>
          </a:p>
          <a:p>
            <a:pPr marL="0" lvl="0" indent="0">
              <a:buNone/>
            </a:pPr>
            <a:endParaRPr lang="en-US" dirty="0"/>
          </a:p>
          <a:p>
            <a:pPr marL="0" lvl="0" indent="0">
              <a:buNone/>
            </a:pPr>
            <a:r>
              <a:rPr lang="en-US" sz="2800" dirty="0">
                <a:latin typeface="+mj-lt"/>
              </a:rPr>
              <a:t>However, there are a few caveats…</a:t>
            </a:r>
          </a:p>
          <a:p>
            <a:pPr>
              <a:lnSpc>
                <a:spcPct val="130000"/>
              </a:lnSpc>
            </a:pPr>
            <a:r>
              <a:rPr lang="en-US" dirty="0"/>
              <a:t>Your team will need to identify and deliver the minimum viable product (MVP)</a:t>
            </a:r>
          </a:p>
          <a:p>
            <a:pPr>
              <a:lnSpc>
                <a:spcPct val="130000"/>
              </a:lnSpc>
            </a:pPr>
            <a:r>
              <a:rPr lang="en-US" dirty="0"/>
              <a:t>You will need to work with the product owner to clarify requests tasks in the backlog.</a:t>
            </a:r>
          </a:p>
          <a:p>
            <a:pPr lvl="0">
              <a:lnSpc>
                <a:spcPct val="130000"/>
              </a:lnSpc>
            </a:pPr>
            <a:r>
              <a:rPr lang="en-US" dirty="0"/>
              <a:t>You may not be able to complete all of the tasks on the backlog with the time and materials provided (you will need to negotiate with the PO!). </a:t>
            </a:r>
          </a:p>
          <a:p>
            <a:pPr lvl="0">
              <a:lnSpc>
                <a:spcPct val="130000"/>
              </a:lnSpc>
            </a:pPr>
            <a:r>
              <a:rPr lang="en-US" dirty="0"/>
              <a:t>Remember, product owners can also change their minds – you may need to be flexible if you build something and they don’t like it.</a:t>
            </a:r>
          </a:p>
          <a:p>
            <a:pPr lvl="0">
              <a:lnSpc>
                <a:spcPct val="130000"/>
              </a:lnSpc>
            </a:pPr>
            <a:r>
              <a:rPr lang="en-US" dirty="0"/>
              <a:t>Creativity is encouraged! A Lego can represent anything as long as it is explained (and communication is a key part of Agile!)</a:t>
            </a:r>
          </a:p>
          <a:p>
            <a:pPr lvl="0"/>
            <a:endParaRPr lang="en-US" dirty="0"/>
          </a:p>
        </p:txBody>
      </p:sp>
      <p:sp>
        <p:nvSpPr>
          <p:cNvPr id="6" name="Date">
            <a:extLst>
              <a:ext uri="{FF2B5EF4-FFF2-40B4-BE49-F238E27FC236}">
                <a16:creationId xmlns:a16="http://schemas.microsoft.com/office/drawing/2014/main" id="{21019431-9B99-5843-A9A4-0370000D39E2}"/>
              </a:ext>
            </a:extLst>
          </p:cNvPr>
          <p:cNvSpPr>
            <a:spLocks noGrp="1"/>
          </p:cNvSpPr>
          <p:nvPr>
            <p:ph type="dt" sz="half" idx="2"/>
          </p:nvPr>
        </p:nvSpPr>
        <p:spPr/>
        <p:txBody>
          <a:bodyPr/>
          <a:lstStyle/>
          <a:p>
            <a:fld id="{E0C8DACD-4E35-4E4C-AC75-C3DE50F04E7E}" type="datetime1">
              <a:rPr lang="en-US" smtClean="0"/>
              <a:pPr/>
              <a:t>8/15/23</a:t>
            </a:fld>
            <a:endParaRPr lang="en-US" dirty="0"/>
          </a:p>
        </p:txBody>
      </p:sp>
      <p:sp>
        <p:nvSpPr>
          <p:cNvPr id="7" name="Slide Number">
            <a:extLst>
              <a:ext uri="{FF2B5EF4-FFF2-40B4-BE49-F238E27FC236}">
                <a16:creationId xmlns:a16="http://schemas.microsoft.com/office/drawing/2014/main" id="{361A6DE1-C3E0-2141-AA64-FC84F35B0648}"/>
              </a:ext>
            </a:extLst>
          </p:cNvPr>
          <p:cNvSpPr>
            <a:spLocks noGrp="1"/>
          </p:cNvSpPr>
          <p:nvPr>
            <p:ph type="sldNum" sz="quarter" idx="4"/>
          </p:nvPr>
        </p:nvSpPr>
        <p:spPr/>
        <p:txBody>
          <a:bodyPr/>
          <a:lstStyle/>
          <a:p>
            <a:fld id="{8A7A6979-0714-4377-B894-6BE4C2D6E202}" type="slidenum">
              <a:rPr lang="en-US" smtClean="0"/>
              <a:pPr/>
              <a:t>15</a:t>
            </a:fld>
            <a:endParaRPr lang="en-US" dirty="0"/>
          </a:p>
        </p:txBody>
      </p:sp>
    </p:spTree>
    <p:extLst>
      <p:ext uri="{BB962C8B-B14F-4D97-AF65-F5344CB8AC3E}">
        <p14:creationId xmlns:p14="http://schemas.microsoft.com/office/powerpoint/2010/main" val="10422724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57B785B-7419-6444-8F7C-456DADFC9CDE}"/>
              </a:ext>
            </a:extLst>
          </p:cNvPr>
          <p:cNvSpPr>
            <a:spLocks noGrp="1"/>
          </p:cNvSpPr>
          <p:nvPr>
            <p:ph type="ctrTitle"/>
          </p:nvPr>
        </p:nvSpPr>
        <p:spPr/>
        <p:txBody>
          <a:bodyPr/>
          <a:lstStyle/>
          <a:p>
            <a:r>
              <a:rPr lang="en-US" dirty="0"/>
              <a:t>Week 1 Lab Schedule</a:t>
            </a:r>
          </a:p>
        </p:txBody>
      </p:sp>
      <p:sp>
        <p:nvSpPr>
          <p:cNvPr id="4" name="Body Text">
            <a:extLst>
              <a:ext uri="{FF2B5EF4-FFF2-40B4-BE49-F238E27FC236}">
                <a16:creationId xmlns:a16="http://schemas.microsoft.com/office/drawing/2014/main" id="{1D37C11B-143A-F242-BB46-7995C2A2FD98}"/>
              </a:ext>
            </a:extLst>
          </p:cNvPr>
          <p:cNvSpPr>
            <a:spLocks noGrp="1"/>
          </p:cNvSpPr>
          <p:nvPr>
            <p:ph type="body" sz="quarter" idx="14"/>
          </p:nvPr>
        </p:nvSpPr>
        <p:spPr>
          <a:xfrm>
            <a:off x="961902" y="1723231"/>
            <a:ext cx="9868904" cy="3411537"/>
          </a:xfrm>
        </p:spPr>
        <p:txBody>
          <a:bodyPr>
            <a:normAutofit/>
          </a:bodyPr>
          <a:lstStyle/>
          <a:p>
            <a:pPr lvl="0">
              <a:lnSpc>
                <a:spcPct val="150000"/>
              </a:lnSpc>
            </a:pPr>
            <a:r>
              <a:rPr lang="en-US" sz="2400" dirty="0"/>
              <a:t>Introductions, project/company information and logistics (15 mins)</a:t>
            </a:r>
          </a:p>
          <a:p>
            <a:pPr lvl="0">
              <a:lnSpc>
                <a:spcPct val="150000"/>
              </a:lnSpc>
            </a:pPr>
            <a:r>
              <a:rPr lang="en-US" sz="2400" dirty="0"/>
              <a:t>Lego Agile activity instructions and set up (10 minutes)</a:t>
            </a:r>
          </a:p>
          <a:p>
            <a:pPr lvl="0">
              <a:lnSpc>
                <a:spcPct val="150000"/>
              </a:lnSpc>
            </a:pPr>
            <a:r>
              <a:rPr lang="en-US" sz="2400" dirty="0"/>
              <a:t>Lego Agile activity (1 hour)</a:t>
            </a:r>
          </a:p>
          <a:p>
            <a:pPr lvl="0">
              <a:lnSpc>
                <a:spcPct val="150000"/>
              </a:lnSpc>
            </a:pPr>
            <a:r>
              <a:rPr lang="en-US" sz="2400" dirty="0"/>
              <a:t>Presentation of final product (10 minutes)</a:t>
            </a:r>
          </a:p>
          <a:p>
            <a:pPr lvl="0">
              <a:lnSpc>
                <a:spcPct val="150000"/>
              </a:lnSpc>
            </a:pPr>
            <a:r>
              <a:rPr lang="en-US" sz="2400" dirty="0"/>
              <a:t>Tear down and clean up (15 minutes)</a:t>
            </a:r>
          </a:p>
        </p:txBody>
      </p:sp>
      <p:sp>
        <p:nvSpPr>
          <p:cNvPr id="5" name="Date">
            <a:extLst>
              <a:ext uri="{FF2B5EF4-FFF2-40B4-BE49-F238E27FC236}">
                <a16:creationId xmlns:a16="http://schemas.microsoft.com/office/drawing/2014/main" id="{A89144A8-6334-C146-B40F-BF5885E42CD8}"/>
              </a:ext>
            </a:extLst>
          </p:cNvPr>
          <p:cNvSpPr>
            <a:spLocks noGrp="1"/>
          </p:cNvSpPr>
          <p:nvPr>
            <p:ph type="dt" sz="half" idx="2"/>
          </p:nvPr>
        </p:nvSpPr>
        <p:spPr/>
        <p:txBody>
          <a:bodyPr/>
          <a:lstStyle/>
          <a:p>
            <a:fld id="{E0C8DACD-4E35-4E4C-AC75-C3DE50F04E7E}" type="datetime1">
              <a:rPr lang="en-US" smtClean="0"/>
              <a:pPr/>
              <a:t>8/15/23</a:t>
            </a:fld>
            <a:endParaRPr lang="en-US" dirty="0"/>
          </a:p>
        </p:txBody>
      </p:sp>
      <p:sp>
        <p:nvSpPr>
          <p:cNvPr id="6" name="Slide Number">
            <a:extLst>
              <a:ext uri="{FF2B5EF4-FFF2-40B4-BE49-F238E27FC236}">
                <a16:creationId xmlns:a16="http://schemas.microsoft.com/office/drawing/2014/main" id="{F12AC305-62D1-0B42-86B3-CE1813F5523B}"/>
              </a:ext>
            </a:extLst>
          </p:cNvPr>
          <p:cNvSpPr>
            <a:spLocks noGrp="1"/>
          </p:cNvSpPr>
          <p:nvPr>
            <p:ph type="sldNum" sz="quarter" idx="4"/>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3623823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3354486-2A6A-DD4E-9A8D-861B2E201A1F}"/>
              </a:ext>
            </a:extLst>
          </p:cNvPr>
          <p:cNvSpPr>
            <a:spLocks noGrp="1"/>
          </p:cNvSpPr>
          <p:nvPr>
            <p:ph type="ctrTitle"/>
          </p:nvPr>
        </p:nvSpPr>
        <p:spPr>
          <a:xfrm>
            <a:off x="1452193" y="2586461"/>
            <a:ext cx="7334529" cy="1685077"/>
          </a:xfrm>
        </p:spPr>
        <p:txBody>
          <a:bodyPr/>
          <a:lstStyle/>
          <a:p>
            <a:r>
              <a:rPr lang="en-US" dirty="0"/>
              <a:t>Introductions and project information</a:t>
            </a:r>
          </a:p>
        </p:txBody>
      </p:sp>
      <p:sp>
        <p:nvSpPr>
          <p:cNvPr id="4" name="Date">
            <a:extLst>
              <a:ext uri="{FF2B5EF4-FFF2-40B4-BE49-F238E27FC236}">
                <a16:creationId xmlns:a16="http://schemas.microsoft.com/office/drawing/2014/main" id="{0B04DDC6-A6C5-6D40-8160-BEDB0CF8C6DD}"/>
              </a:ext>
            </a:extLst>
          </p:cNvPr>
          <p:cNvSpPr>
            <a:spLocks noGrp="1"/>
          </p:cNvSpPr>
          <p:nvPr>
            <p:ph type="dt" sz="half" idx="10"/>
          </p:nvPr>
        </p:nvSpPr>
        <p:spPr/>
        <p:txBody>
          <a:bodyPr/>
          <a:lstStyle/>
          <a:p>
            <a:fld id="{049DC8E1-D369-0F48-9062-BB068AFD07CE}" type="datetime1">
              <a:rPr lang="en-US" smtClean="0"/>
              <a:pPr/>
              <a:t>8/15/23</a:t>
            </a:fld>
            <a:endParaRPr lang="en-US" dirty="0"/>
          </a:p>
        </p:txBody>
      </p:sp>
      <p:sp>
        <p:nvSpPr>
          <p:cNvPr id="5" name="Slide Number">
            <a:extLst>
              <a:ext uri="{FF2B5EF4-FFF2-40B4-BE49-F238E27FC236}">
                <a16:creationId xmlns:a16="http://schemas.microsoft.com/office/drawing/2014/main" id="{B05C2BE5-BF22-EF46-A621-4EB44D385B5E}"/>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688098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D8288-A4EA-F195-C23B-EFF55EEB0745}"/>
              </a:ext>
            </a:extLst>
          </p:cNvPr>
          <p:cNvSpPr>
            <a:spLocks noGrp="1"/>
          </p:cNvSpPr>
          <p:nvPr>
            <p:ph type="ctrTitle"/>
          </p:nvPr>
        </p:nvSpPr>
        <p:spPr>
          <a:xfrm>
            <a:off x="2140027" y="3036585"/>
            <a:ext cx="7911945" cy="784830"/>
          </a:xfrm>
        </p:spPr>
        <p:txBody>
          <a:bodyPr/>
          <a:lstStyle/>
          <a:p>
            <a:pPr algn="ctr"/>
            <a:r>
              <a:rPr lang="en-US" dirty="0"/>
              <a:t>NDA and IP Agreements</a:t>
            </a:r>
          </a:p>
        </p:txBody>
      </p:sp>
      <p:sp>
        <p:nvSpPr>
          <p:cNvPr id="4" name="Date Placeholder 3">
            <a:extLst>
              <a:ext uri="{FF2B5EF4-FFF2-40B4-BE49-F238E27FC236}">
                <a16:creationId xmlns:a16="http://schemas.microsoft.com/office/drawing/2014/main" id="{A13CDB0F-1AB6-7D85-B59D-24EA1089C13F}"/>
              </a:ext>
            </a:extLst>
          </p:cNvPr>
          <p:cNvSpPr>
            <a:spLocks noGrp="1"/>
          </p:cNvSpPr>
          <p:nvPr>
            <p:ph type="dt" sz="half" idx="10"/>
          </p:nvPr>
        </p:nvSpPr>
        <p:spPr/>
        <p:txBody>
          <a:bodyPr/>
          <a:lstStyle/>
          <a:p>
            <a:fld id="{049DC8E1-D369-0F48-9062-BB068AFD07CE}" type="datetime1">
              <a:rPr lang="en-US" smtClean="0"/>
              <a:pPr/>
              <a:t>8/15/23</a:t>
            </a:fld>
            <a:endParaRPr lang="en-US" dirty="0"/>
          </a:p>
        </p:txBody>
      </p:sp>
      <p:sp>
        <p:nvSpPr>
          <p:cNvPr id="5" name="Slide Number Placeholder 4">
            <a:extLst>
              <a:ext uri="{FF2B5EF4-FFF2-40B4-BE49-F238E27FC236}">
                <a16:creationId xmlns:a16="http://schemas.microsoft.com/office/drawing/2014/main" id="{051895AD-88DC-789F-C6A8-BE5858CEE09C}"/>
              </a:ext>
            </a:extLst>
          </p:cNvPr>
          <p:cNvSpPr>
            <a:spLocks noGrp="1"/>
          </p:cNvSpPr>
          <p:nvPr>
            <p:ph type="sldNum" sz="quarter" idx="12"/>
          </p:nvPr>
        </p:nvSpPr>
        <p:spPr/>
        <p:txBody>
          <a:bodyPr/>
          <a:lstStyle/>
          <a:p>
            <a:fld id="{8A7A6979-0714-4377-B894-6BE4C2D6E202}" type="slidenum">
              <a:rPr lang="en-US" smtClean="0"/>
              <a:pPr/>
              <a:t>4</a:t>
            </a:fld>
            <a:endParaRPr lang="en-US" dirty="0"/>
          </a:p>
        </p:txBody>
      </p:sp>
    </p:spTree>
    <p:extLst>
      <p:ext uri="{BB962C8B-B14F-4D97-AF65-F5344CB8AC3E}">
        <p14:creationId xmlns:p14="http://schemas.microsoft.com/office/powerpoint/2010/main" val="647223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D5972-6761-FBA2-B665-D9D0B75F360E}"/>
              </a:ext>
            </a:extLst>
          </p:cNvPr>
          <p:cNvSpPr>
            <a:spLocks noGrp="1"/>
          </p:cNvSpPr>
          <p:nvPr>
            <p:ph type="ctrTitle"/>
          </p:nvPr>
        </p:nvSpPr>
        <p:spPr/>
        <p:txBody>
          <a:bodyPr/>
          <a:lstStyle/>
          <a:p>
            <a:r>
              <a:rPr lang="en-US" dirty="0"/>
              <a:t>NDA and IP Agreements</a:t>
            </a:r>
          </a:p>
        </p:txBody>
      </p:sp>
      <p:sp>
        <p:nvSpPr>
          <p:cNvPr id="4" name="Text Placeholder 3">
            <a:extLst>
              <a:ext uri="{FF2B5EF4-FFF2-40B4-BE49-F238E27FC236}">
                <a16:creationId xmlns:a16="http://schemas.microsoft.com/office/drawing/2014/main" id="{E6B02E7E-B75C-9BC1-7750-B57FE5C8DD93}"/>
              </a:ext>
            </a:extLst>
          </p:cNvPr>
          <p:cNvSpPr>
            <a:spLocks noGrp="1"/>
          </p:cNvSpPr>
          <p:nvPr>
            <p:ph type="body" sz="quarter" idx="14"/>
          </p:nvPr>
        </p:nvSpPr>
        <p:spPr>
          <a:xfrm>
            <a:off x="1489618" y="1062990"/>
            <a:ext cx="9684925" cy="4766310"/>
          </a:xfrm>
        </p:spPr>
        <p:txBody>
          <a:bodyPr>
            <a:normAutofit fontScale="92500" lnSpcReduction="20000"/>
          </a:bodyPr>
          <a:lstStyle/>
          <a:p>
            <a:pPr marL="0" indent="0">
              <a:buNone/>
            </a:pPr>
            <a:r>
              <a:rPr lang="en-US" dirty="0"/>
              <a:t>The Data Mine is incredibly fortunate to work with our many corporate partners. A large reason we can coordinate these projects is because of the trustworthiness of our students. We place large amounts of trust in you to protect and secure all private company information. </a:t>
            </a:r>
          </a:p>
          <a:p>
            <a:endParaRPr lang="en-US" dirty="0"/>
          </a:p>
          <a:p>
            <a:pPr marL="0" indent="0">
              <a:buNone/>
            </a:pPr>
            <a:r>
              <a:rPr lang="en-US" dirty="0"/>
              <a:t>Some companies will require a signed Non-Discloser Agreement (NDA) from all students. If your company assignment requires an NDA, you will receive the NDA to electronically sign (DocuSign) in your email. The NDA must be signed and submitted before you can access any confidential information from the company. If you choose not to sign the NDA for any reason, you will be transitioned to a new team that does not have an NDA requirement. </a:t>
            </a:r>
          </a:p>
          <a:p>
            <a:pPr marL="0" indent="0">
              <a:buNone/>
            </a:pPr>
            <a:endParaRPr lang="en-US" dirty="0"/>
          </a:p>
          <a:p>
            <a:pPr marL="0" indent="0">
              <a:buNone/>
            </a:pPr>
            <a:r>
              <a:rPr lang="en-US" dirty="0"/>
              <a:t>Some companies will also include an Intellectual Property (IP) Clause or a separate IP Agreement. If you choose not to sign the IP Agreement for any reason, you will be transitioned to a new team that does not have an IP Agreement requirement. </a:t>
            </a:r>
          </a:p>
          <a:p>
            <a:pPr marL="0" indent="0">
              <a:buNone/>
            </a:pPr>
            <a:endParaRPr lang="en-US" dirty="0"/>
          </a:p>
          <a:p>
            <a:pPr marL="0" indent="0">
              <a:buNone/>
            </a:pPr>
            <a:r>
              <a:rPr lang="en-US" dirty="0"/>
              <a:t>There may be legal consequences in the situation an NDA is violated. </a:t>
            </a:r>
          </a:p>
          <a:p>
            <a:pPr marL="0" indent="0">
              <a:buNone/>
            </a:pPr>
            <a:endParaRPr lang="en-US" dirty="0"/>
          </a:p>
          <a:p>
            <a:pPr marL="0" indent="0">
              <a:buNone/>
            </a:pPr>
            <a:r>
              <a:rPr lang="en-US" dirty="0"/>
              <a:t>The legal agreements are between you, as an individual, and your corporate partner. Therefore, Purdue and The Data Mine cannot provide legal counsel on these documents. </a:t>
            </a:r>
          </a:p>
          <a:p>
            <a:pPr marL="0" indent="0">
              <a:buNone/>
            </a:pPr>
            <a:endParaRPr lang="en-US" dirty="0"/>
          </a:p>
          <a:p>
            <a:pPr marL="0" indent="0">
              <a:buNone/>
            </a:pPr>
            <a:r>
              <a:rPr lang="en-US" dirty="0"/>
              <a:t>Thank you for your commitment to the security and confidentiality of our corporate partners’ information!</a:t>
            </a:r>
          </a:p>
        </p:txBody>
      </p:sp>
      <p:sp>
        <p:nvSpPr>
          <p:cNvPr id="5" name="Date Placeholder 4">
            <a:extLst>
              <a:ext uri="{FF2B5EF4-FFF2-40B4-BE49-F238E27FC236}">
                <a16:creationId xmlns:a16="http://schemas.microsoft.com/office/drawing/2014/main" id="{F2EF7185-01FA-E226-93FC-0CAEAB7BD4C4}"/>
              </a:ext>
            </a:extLst>
          </p:cNvPr>
          <p:cNvSpPr>
            <a:spLocks noGrp="1"/>
          </p:cNvSpPr>
          <p:nvPr>
            <p:ph type="dt" sz="half" idx="2"/>
          </p:nvPr>
        </p:nvSpPr>
        <p:spPr/>
        <p:txBody>
          <a:bodyPr/>
          <a:lstStyle/>
          <a:p>
            <a:fld id="{E0C8DACD-4E35-4E4C-AC75-C3DE50F04E7E}" type="datetime1">
              <a:rPr lang="en-US" smtClean="0"/>
              <a:pPr/>
              <a:t>8/15/23</a:t>
            </a:fld>
            <a:endParaRPr lang="en-US" dirty="0"/>
          </a:p>
        </p:txBody>
      </p:sp>
      <p:sp>
        <p:nvSpPr>
          <p:cNvPr id="6" name="Slide Number Placeholder 5">
            <a:extLst>
              <a:ext uri="{FF2B5EF4-FFF2-40B4-BE49-F238E27FC236}">
                <a16:creationId xmlns:a16="http://schemas.microsoft.com/office/drawing/2014/main" id="{41EA01B9-F5B4-151C-554F-BD67EE90115C}"/>
              </a:ext>
            </a:extLst>
          </p:cNvPr>
          <p:cNvSpPr>
            <a:spLocks noGrp="1"/>
          </p:cNvSpPr>
          <p:nvPr>
            <p:ph type="sldNum" sz="quarter" idx="4"/>
          </p:nvPr>
        </p:nvSpPr>
        <p:spPr/>
        <p:txBody>
          <a:bodyPr/>
          <a:lstStyle/>
          <a:p>
            <a:fld id="{8A7A6979-0714-4377-B894-6BE4C2D6E202}" type="slidenum">
              <a:rPr lang="en-US" smtClean="0"/>
              <a:pPr/>
              <a:t>5</a:t>
            </a:fld>
            <a:endParaRPr lang="en-US" dirty="0"/>
          </a:p>
        </p:txBody>
      </p:sp>
    </p:spTree>
    <p:extLst>
      <p:ext uri="{BB962C8B-B14F-4D97-AF65-F5344CB8AC3E}">
        <p14:creationId xmlns:p14="http://schemas.microsoft.com/office/powerpoint/2010/main" val="294157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3354486-2A6A-DD4E-9A8D-861B2E201A1F}"/>
              </a:ext>
            </a:extLst>
          </p:cNvPr>
          <p:cNvSpPr>
            <a:spLocks noGrp="1"/>
          </p:cNvSpPr>
          <p:nvPr>
            <p:ph type="ctrTitle"/>
          </p:nvPr>
        </p:nvSpPr>
        <p:spPr>
          <a:xfrm>
            <a:off x="1452193" y="2586461"/>
            <a:ext cx="7334529" cy="854080"/>
          </a:xfrm>
        </p:spPr>
        <p:txBody>
          <a:bodyPr/>
          <a:lstStyle/>
          <a:p>
            <a:r>
              <a:rPr lang="en-US" dirty="0"/>
              <a:t>Agile crash course</a:t>
            </a:r>
          </a:p>
        </p:txBody>
      </p:sp>
      <p:sp>
        <p:nvSpPr>
          <p:cNvPr id="4" name="Date">
            <a:extLst>
              <a:ext uri="{FF2B5EF4-FFF2-40B4-BE49-F238E27FC236}">
                <a16:creationId xmlns:a16="http://schemas.microsoft.com/office/drawing/2014/main" id="{0B04DDC6-A6C5-6D40-8160-BEDB0CF8C6DD}"/>
              </a:ext>
            </a:extLst>
          </p:cNvPr>
          <p:cNvSpPr>
            <a:spLocks noGrp="1"/>
          </p:cNvSpPr>
          <p:nvPr>
            <p:ph type="dt" sz="half" idx="10"/>
          </p:nvPr>
        </p:nvSpPr>
        <p:spPr/>
        <p:txBody>
          <a:bodyPr/>
          <a:lstStyle/>
          <a:p>
            <a:fld id="{049DC8E1-D369-0F48-9062-BB068AFD07CE}" type="datetime1">
              <a:rPr lang="en-US" smtClean="0"/>
              <a:pPr/>
              <a:t>8/15/23</a:t>
            </a:fld>
            <a:endParaRPr lang="en-US" dirty="0"/>
          </a:p>
        </p:txBody>
      </p:sp>
      <p:sp>
        <p:nvSpPr>
          <p:cNvPr id="5" name="Slide Number">
            <a:extLst>
              <a:ext uri="{FF2B5EF4-FFF2-40B4-BE49-F238E27FC236}">
                <a16:creationId xmlns:a16="http://schemas.microsoft.com/office/drawing/2014/main" id="{B05C2BE5-BF22-EF46-A621-4EB44D385B5E}"/>
              </a:ext>
            </a:extLst>
          </p:cNvPr>
          <p:cNvSpPr>
            <a:spLocks noGrp="1"/>
          </p:cNvSpPr>
          <p:nvPr>
            <p:ph type="sldNum" sz="quarter" idx="12"/>
          </p:nvPr>
        </p:nvSpPr>
        <p:spPr/>
        <p:txBody>
          <a:bodyPr/>
          <a:lstStyle/>
          <a:p>
            <a:fld id="{8A7A6979-0714-4377-B894-6BE4C2D6E202}" type="slidenum">
              <a:rPr lang="en-US" smtClean="0"/>
              <a:pPr/>
              <a:t>6</a:t>
            </a:fld>
            <a:endParaRPr lang="en-US" dirty="0"/>
          </a:p>
        </p:txBody>
      </p:sp>
    </p:spTree>
    <p:extLst>
      <p:ext uri="{BB962C8B-B14F-4D97-AF65-F5344CB8AC3E}">
        <p14:creationId xmlns:p14="http://schemas.microsoft.com/office/powerpoint/2010/main" val="3417010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B3D8CC3-AEE7-3B4D-A81B-7AA993B18E10}"/>
              </a:ext>
            </a:extLst>
          </p:cNvPr>
          <p:cNvSpPr>
            <a:spLocks noGrp="1"/>
          </p:cNvSpPr>
          <p:nvPr>
            <p:ph type="ctrTitle"/>
          </p:nvPr>
        </p:nvSpPr>
        <p:spPr/>
        <p:txBody>
          <a:bodyPr/>
          <a:lstStyle/>
          <a:p>
            <a:r>
              <a:rPr lang="en-US" dirty="0"/>
              <a:t>What is Agile?</a:t>
            </a:r>
          </a:p>
        </p:txBody>
      </p:sp>
      <p:sp>
        <p:nvSpPr>
          <p:cNvPr id="4" name="Date Placeholder 3">
            <a:extLst>
              <a:ext uri="{FF2B5EF4-FFF2-40B4-BE49-F238E27FC236}">
                <a16:creationId xmlns:a16="http://schemas.microsoft.com/office/drawing/2014/main" id="{C4CC5C35-1F79-514F-A8FA-39CD684FF17E}"/>
              </a:ext>
            </a:extLst>
          </p:cNvPr>
          <p:cNvSpPr>
            <a:spLocks noGrp="1"/>
          </p:cNvSpPr>
          <p:nvPr>
            <p:ph type="dt" sz="half" idx="2"/>
          </p:nvPr>
        </p:nvSpPr>
        <p:spPr/>
        <p:txBody>
          <a:bodyPr/>
          <a:lstStyle/>
          <a:p>
            <a:fld id="{049DC8E1-D369-0F48-9062-BB068AFD07CE}" type="datetime1">
              <a:rPr lang="en-US" smtClean="0"/>
              <a:pPr/>
              <a:t>8/15/23</a:t>
            </a:fld>
            <a:endParaRPr lang="en-US" dirty="0"/>
          </a:p>
        </p:txBody>
      </p:sp>
      <p:sp>
        <p:nvSpPr>
          <p:cNvPr id="5" name="Slide Number Placeholder 4">
            <a:extLst>
              <a:ext uri="{FF2B5EF4-FFF2-40B4-BE49-F238E27FC236}">
                <a16:creationId xmlns:a16="http://schemas.microsoft.com/office/drawing/2014/main" id="{B99A996E-810D-5A4B-B99F-EE6DF6EC35D6}"/>
              </a:ext>
            </a:extLst>
          </p:cNvPr>
          <p:cNvSpPr>
            <a:spLocks noGrp="1"/>
          </p:cNvSpPr>
          <p:nvPr>
            <p:ph type="sldNum" sz="quarter" idx="4"/>
          </p:nvPr>
        </p:nvSpPr>
        <p:spPr/>
        <p:txBody>
          <a:bodyPr/>
          <a:lstStyle/>
          <a:p>
            <a:fld id="{8A7A6979-0714-4377-B894-6BE4C2D6E202}" type="slidenum">
              <a:rPr lang="en-US" smtClean="0"/>
              <a:pPr/>
              <a:t>7</a:t>
            </a:fld>
            <a:endParaRPr lang="en-US" dirty="0"/>
          </a:p>
        </p:txBody>
      </p:sp>
      <p:sp>
        <p:nvSpPr>
          <p:cNvPr id="2" name="TextBox 1">
            <a:extLst>
              <a:ext uri="{FF2B5EF4-FFF2-40B4-BE49-F238E27FC236}">
                <a16:creationId xmlns:a16="http://schemas.microsoft.com/office/drawing/2014/main" id="{20B8015D-A7C9-6645-9F76-32A4ABFDAB4F}"/>
              </a:ext>
            </a:extLst>
          </p:cNvPr>
          <p:cNvSpPr txBox="1"/>
          <p:nvPr/>
        </p:nvSpPr>
        <p:spPr>
          <a:xfrm>
            <a:off x="1489619" y="2158090"/>
            <a:ext cx="8851076" cy="2516073"/>
          </a:xfrm>
          <a:prstGeom prst="rect">
            <a:avLst/>
          </a:prstGeom>
          <a:noFill/>
        </p:spPr>
        <p:txBody>
          <a:bodyPr wrap="square" rtlCol="0">
            <a:spAutoFit/>
          </a:bodyPr>
          <a:lstStyle/>
          <a:p>
            <a:pPr algn="ctr">
              <a:lnSpc>
                <a:spcPct val="150000"/>
              </a:lnSpc>
            </a:pPr>
            <a:r>
              <a:rPr lang="en-US" sz="3600" dirty="0">
                <a:solidFill>
                  <a:srgbClr val="92D050"/>
                </a:solidFill>
              </a:rPr>
              <a:t>Agile is a method of customer-focused project management focused on incremental and iterative delivery</a:t>
            </a:r>
          </a:p>
        </p:txBody>
      </p:sp>
      <p:sp>
        <p:nvSpPr>
          <p:cNvPr id="3" name="Left Brace 2">
            <a:extLst>
              <a:ext uri="{FF2B5EF4-FFF2-40B4-BE49-F238E27FC236}">
                <a16:creationId xmlns:a16="http://schemas.microsoft.com/office/drawing/2014/main" id="{2920E1DF-D576-B246-91B7-18B287016258}"/>
              </a:ext>
            </a:extLst>
          </p:cNvPr>
          <p:cNvSpPr/>
          <p:nvPr/>
        </p:nvSpPr>
        <p:spPr>
          <a:xfrm rot="5400000">
            <a:off x="7706276" y="412808"/>
            <a:ext cx="526992" cy="372599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47E00C8F-3E8F-3C41-856C-65F01166CE47}"/>
              </a:ext>
            </a:extLst>
          </p:cNvPr>
          <p:cNvSpPr txBox="1"/>
          <p:nvPr/>
        </p:nvSpPr>
        <p:spPr>
          <a:xfrm>
            <a:off x="6247850" y="1014951"/>
            <a:ext cx="3443844" cy="923330"/>
          </a:xfrm>
          <a:custGeom>
            <a:avLst/>
            <a:gdLst>
              <a:gd name="connsiteX0" fmla="*/ 0 w 3443844"/>
              <a:gd name="connsiteY0" fmla="*/ 0 h 923330"/>
              <a:gd name="connsiteX1" fmla="*/ 654330 w 3443844"/>
              <a:gd name="connsiteY1" fmla="*/ 0 h 923330"/>
              <a:gd name="connsiteX2" fmla="*/ 1239784 w 3443844"/>
              <a:gd name="connsiteY2" fmla="*/ 0 h 923330"/>
              <a:gd name="connsiteX3" fmla="*/ 1997430 w 3443844"/>
              <a:gd name="connsiteY3" fmla="*/ 0 h 923330"/>
              <a:gd name="connsiteX4" fmla="*/ 2651760 w 3443844"/>
              <a:gd name="connsiteY4" fmla="*/ 0 h 923330"/>
              <a:gd name="connsiteX5" fmla="*/ 3443844 w 3443844"/>
              <a:gd name="connsiteY5" fmla="*/ 0 h 923330"/>
              <a:gd name="connsiteX6" fmla="*/ 3443844 w 3443844"/>
              <a:gd name="connsiteY6" fmla="*/ 480132 h 923330"/>
              <a:gd name="connsiteX7" fmla="*/ 3443844 w 3443844"/>
              <a:gd name="connsiteY7" fmla="*/ 923330 h 923330"/>
              <a:gd name="connsiteX8" fmla="*/ 2755075 w 3443844"/>
              <a:gd name="connsiteY8" fmla="*/ 923330 h 923330"/>
              <a:gd name="connsiteX9" fmla="*/ 2169622 w 3443844"/>
              <a:gd name="connsiteY9" fmla="*/ 923330 h 923330"/>
              <a:gd name="connsiteX10" fmla="*/ 1480853 w 3443844"/>
              <a:gd name="connsiteY10" fmla="*/ 923330 h 923330"/>
              <a:gd name="connsiteX11" fmla="*/ 792084 w 3443844"/>
              <a:gd name="connsiteY11" fmla="*/ 923330 h 923330"/>
              <a:gd name="connsiteX12" fmla="*/ 0 w 3443844"/>
              <a:gd name="connsiteY12" fmla="*/ 923330 h 923330"/>
              <a:gd name="connsiteX13" fmla="*/ 0 w 3443844"/>
              <a:gd name="connsiteY13" fmla="*/ 443198 h 923330"/>
              <a:gd name="connsiteX14" fmla="*/ 0 w 3443844"/>
              <a:gd name="connsiteY14" fmla="*/ 0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43844" h="923330" extrusionOk="0">
                <a:moveTo>
                  <a:pt x="0" y="0"/>
                </a:moveTo>
                <a:cubicBezTo>
                  <a:pt x="196711" y="-14763"/>
                  <a:pt x="375977" y="-11991"/>
                  <a:pt x="654330" y="0"/>
                </a:cubicBezTo>
                <a:cubicBezTo>
                  <a:pt x="932683" y="11991"/>
                  <a:pt x="998267" y="17756"/>
                  <a:pt x="1239784" y="0"/>
                </a:cubicBezTo>
                <a:cubicBezTo>
                  <a:pt x="1481301" y="-17756"/>
                  <a:pt x="1730824" y="-13423"/>
                  <a:pt x="1997430" y="0"/>
                </a:cubicBezTo>
                <a:cubicBezTo>
                  <a:pt x="2264036" y="13423"/>
                  <a:pt x="2465696" y="-8483"/>
                  <a:pt x="2651760" y="0"/>
                </a:cubicBezTo>
                <a:cubicBezTo>
                  <a:pt x="2837824" y="8483"/>
                  <a:pt x="3107914" y="22742"/>
                  <a:pt x="3443844" y="0"/>
                </a:cubicBezTo>
                <a:cubicBezTo>
                  <a:pt x="3421503" y="162923"/>
                  <a:pt x="3462410" y="370604"/>
                  <a:pt x="3443844" y="480132"/>
                </a:cubicBezTo>
                <a:cubicBezTo>
                  <a:pt x="3425278" y="589660"/>
                  <a:pt x="3430285" y="809124"/>
                  <a:pt x="3443844" y="923330"/>
                </a:cubicBezTo>
                <a:cubicBezTo>
                  <a:pt x="3130135" y="892137"/>
                  <a:pt x="3001939" y="955092"/>
                  <a:pt x="2755075" y="923330"/>
                </a:cubicBezTo>
                <a:cubicBezTo>
                  <a:pt x="2508211" y="891568"/>
                  <a:pt x="2412832" y="933031"/>
                  <a:pt x="2169622" y="923330"/>
                </a:cubicBezTo>
                <a:cubicBezTo>
                  <a:pt x="1926412" y="913629"/>
                  <a:pt x="1623392" y="929308"/>
                  <a:pt x="1480853" y="923330"/>
                </a:cubicBezTo>
                <a:cubicBezTo>
                  <a:pt x="1338314" y="917352"/>
                  <a:pt x="940160" y="894377"/>
                  <a:pt x="792084" y="923330"/>
                </a:cubicBezTo>
                <a:cubicBezTo>
                  <a:pt x="644008" y="952283"/>
                  <a:pt x="268064" y="958337"/>
                  <a:pt x="0" y="923330"/>
                </a:cubicBezTo>
                <a:cubicBezTo>
                  <a:pt x="-7219" y="714129"/>
                  <a:pt x="11942" y="562566"/>
                  <a:pt x="0" y="443198"/>
                </a:cubicBezTo>
                <a:cubicBezTo>
                  <a:pt x="-11942" y="323830"/>
                  <a:pt x="-11" y="89593"/>
                  <a:pt x="0" y="0"/>
                </a:cubicBezTo>
                <a:close/>
              </a:path>
            </a:pathLst>
          </a:custGeom>
          <a:noFill/>
          <a:ln>
            <a:solidFill>
              <a:schemeClr val="bg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rtlCol="0">
            <a:spAutoFit/>
          </a:bodyPr>
          <a:lstStyle/>
          <a:p>
            <a:r>
              <a:rPr lang="en-US" dirty="0">
                <a:solidFill>
                  <a:srgbClr val="002060"/>
                </a:solidFill>
              </a:rPr>
              <a:t>Customer is actively involved in planning and prioritizing work and provides frequent feedback</a:t>
            </a:r>
          </a:p>
        </p:txBody>
      </p:sp>
      <p:sp>
        <p:nvSpPr>
          <p:cNvPr id="8" name="Left Brace 7">
            <a:extLst>
              <a:ext uri="{FF2B5EF4-FFF2-40B4-BE49-F238E27FC236}">
                <a16:creationId xmlns:a16="http://schemas.microsoft.com/office/drawing/2014/main" id="{A3065B6C-BB89-3C49-82DA-AD452B0077C9}"/>
              </a:ext>
            </a:extLst>
          </p:cNvPr>
          <p:cNvSpPr/>
          <p:nvPr/>
        </p:nvSpPr>
        <p:spPr>
          <a:xfrm>
            <a:off x="2434442" y="3252103"/>
            <a:ext cx="201880" cy="51954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e 8">
            <a:extLst>
              <a:ext uri="{FF2B5EF4-FFF2-40B4-BE49-F238E27FC236}">
                <a16:creationId xmlns:a16="http://schemas.microsoft.com/office/drawing/2014/main" id="{B22E09C6-5DEF-B342-91CB-7A10EE1D28A3}"/>
              </a:ext>
            </a:extLst>
          </p:cNvPr>
          <p:cNvSpPr/>
          <p:nvPr/>
        </p:nvSpPr>
        <p:spPr>
          <a:xfrm>
            <a:off x="6767154" y="3252103"/>
            <a:ext cx="201880" cy="51954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17118B5F-FE0E-C242-B809-9DDA0699FC7F}"/>
              </a:ext>
            </a:extLst>
          </p:cNvPr>
          <p:cNvSpPr txBox="1"/>
          <p:nvPr/>
        </p:nvSpPr>
        <p:spPr>
          <a:xfrm>
            <a:off x="628383" y="3188709"/>
            <a:ext cx="1722471" cy="646331"/>
          </a:xfrm>
          <a:custGeom>
            <a:avLst/>
            <a:gdLst>
              <a:gd name="connsiteX0" fmla="*/ 0 w 1722471"/>
              <a:gd name="connsiteY0" fmla="*/ 0 h 646331"/>
              <a:gd name="connsiteX1" fmla="*/ 556932 w 1722471"/>
              <a:gd name="connsiteY1" fmla="*/ 0 h 646331"/>
              <a:gd name="connsiteX2" fmla="*/ 1079415 w 1722471"/>
              <a:gd name="connsiteY2" fmla="*/ 0 h 646331"/>
              <a:gd name="connsiteX3" fmla="*/ 1722471 w 1722471"/>
              <a:gd name="connsiteY3" fmla="*/ 0 h 646331"/>
              <a:gd name="connsiteX4" fmla="*/ 1722471 w 1722471"/>
              <a:gd name="connsiteY4" fmla="*/ 646331 h 646331"/>
              <a:gd name="connsiteX5" fmla="*/ 1182763 w 1722471"/>
              <a:gd name="connsiteY5" fmla="*/ 646331 h 646331"/>
              <a:gd name="connsiteX6" fmla="*/ 574157 w 1722471"/>
              <a:gd name="connsiteY6" fmla="*/ 646331 h 646331"/>
              <a:gd name="connsiteX7" fmla="*/ 0 w 1722471"/>
              <a:gd name="connsiteY7" fmla="*/ 646331 h 646331"/>
              <a:gd name="connsiteX8" fmla="*/ 0 w 1722471"/>
              <a:gd name="connsiteY8" fmla="*/ 0 h 646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2471" h="646331" extrusionOk="0">
                <a:moveTo>
                  <a:pt x="0" y="0"/>
                </a:moveTo>
                <a:cubicBezTo>
                  <a:pt x="269191" y="19801"/>
                  <a:pt x="281786" y="-23222"/>
                  <a:pt x="556932" y="0"/>
                </a:cubicBezTo>
                <a:cubicBezTo>
                  <a:pt x="832078" y="23222"/>
                  <a:pt x="930439" y="-11521"/>
                  <a:pt x="1079415" y="0"/>
                </a:cubicBezTo>
                <a:cubicBezTo>
                  <a:pt x="1228391" y="11521"/>
                  <a:pt x="1506518" y="-21578"/>
                  <a:pt x="1722471" y="0"/>
                </a:cubicBezTo>
                <a:cubicBezTo>
                  <a:pt x="1729436" y="174446"/>
                  <a:pt x="1709514" y="454538"/>
                  <a:pt x="1722471" y="646331"/>
                </a:cubicBezTo>
                <a:cubicBezTo>
                  <a:pt x="1471607" y="671954"/>
                  <a:pt x="1291698" y="622115"/>
                  <a:pt x="1182763" y="646331"/>
                </a:cubicBezTo>
                <a:cubicBezTo>
                  <a:pt x="1073828" y="670547"/>
                  <a:pt x="699992" y="662443"/>
                  <a:pt x="574157" y="646331"/>
                </a:cubicBezTo>
                <a:cubicBezTo>
                  <a:pt x="448322" y="630219"/>
                  <a:pt x="214437" y="621099"/>
                  <a:pt x="0" y="646331"/>
                </a:cubicBezTo>
                <a:cubicBezTo>
                  <a:pt x="-31026" y="499526"/>
                  <a:pt x="22584" y="204044"/>
                  <a:pt x="0" y="0"/>
                </a:cubicBezTo>
                <a:close/>
              </a:path>
            </a:pathLst>
          </a:custGeom>
          <a:noFill/>
          <a:ln>
            <a:solidFill>
              <a:schemeClr val="bg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rtlCol="0">
            <a:spAutoFit/>
          </a:bodyPr>
          <a:lstStyle/>
          <a:p>
            <a:pPr algn="ctr"/>
            <a:r>
              <a:rPr lang="en-US" dirty="0">
                <a:solidFill>
                  <a:srgbClr val="002060"/>
                </a:solidFill>
              </a:rPr>
              <a:t>How teams complete work</a:t>
            </a:r>
          </a:p>
        </p:txBody>
      </p:sp>
      <p:sp>
        <p:nvSpPr>
          <p:cNvPr id="10" name="Right Brace 9">
            <a:extLst>
              <a:ext uri="{FF2B5EF4-FFF2-40B4-BE49-F238E27FC236}">
                <a16:creationId xmlns:a16="http://schemas.microsoft.com/office/drawing/2014/main" id="{6718B5A9-AC79-5D43-B35C-3EC7096E1081}"/>
              </a:ext>
            </a:extLst>
          </p:cNvPr>
          <p:cNvSpPr/>
          <p:nvPr/>
        </p:nvSpPr>
        <p:spPr>
          <a:xfrm rot="5400000">
            <a:off x="5649335" y="1296152"/>
            <a:ext cx="480953" cy="669663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2C5C9765-0227-684E-B7B5-0A615FA47296}"/>
              </a:ext>
            </a:extLst>
          </p:cNvPr>
          <p:cNvSpPr txBox="1"/>
          <p:nvPr/>
        </p:nvSpPr>
        <p:spPr>
          <a:xfrm>
            <a:off x="3906130" y="5036334"/>
            <a:ext cx="3829794" cy="923330"/>
          </a:xfrm>
          <a:custGeom>
            <a:avLst/>
            <a:gdLst>
              <a:gd name="connsiteX0" fmla="*/ 0 w 3829794"/>
              <a:gd name="connsiteY0" fmla="*/ 0 h 923330"/>
              <a:gd name="connsiteX1" fmla="*/ 600001 w 3829794"/>
              <a:gd name="connsiteY1" fmla="*/ 0 h 923330"/>
              <a:gd name="connsiteX2" fmla="*/ 1123406 w 3829794"/>
              <a:gd name="connsiteY2" fmla="*/ 0 h 923330"/>
              <a:gd name="connsiteX3" fmla="*/ 1838301 w 3829794"/>
              <a:gd name="connsiteY3" fmla="*/ 0 h 923330"/>
              <a:gd name="connsiteX4" fmla="*/ 2438302 w 3829794"/>
              <a:gd name="connsiteY4" fmla="*/ 0 h 923330"/>
              <a:gd name="connsiteX5" fmla="*/ 3038303 w 3829794"/>
              <a:gd name="connsiteY5" fmla="*/ 0 h 923330"/>
              <a:gd name="connsiteX6" fmla="*/ 3829794 w 3829794"/>
              <a:gd name="connsiteY6" fmla="*/ 0 h 923330"/>
              <a:gd name="connsiteX7" fmla="*/ 3829794 w 3829794"/>
              <a:gd name="connsiteY7" fmla="*/ 443198 h 923330"/>
              <a:gd name="connsiteX8" fmla="*/ 3829794 w 3829794"/>
              <a:gd name="connsiteY8" fmla="*/ 923330 h 923330"/>
              <a:gd name="connsiteX9" fmla="*/ 3268091 w 3829794"/>
              <a:gd name="connsiteY9" fmla="*/ 923330 h 923330"/>
              <a:gd name="connsiteX10" fmla="*/ 2629792 w 3829794"/>
              <a:gd name="connsiteY10" fmla="*/ 923330 h 923330"/>
              <a:gd name="connsiteX11" fmla="*/ 1991493 w 3829794"/>
              <a:gd name="connsiteY11" fmla="*/ 923330 h 923330"/>
              <a:gd name="connsiteX12" fmla="*/ 1391492 w 3829794"/>
              <a:gd name="connsiteY12" fmla="*/ 923330 h 923330"/>
              <a:gd name="connsiteX13" fmla="*/ 676597 w 3829794"/>
              <a:gd name="connsiteY13" fmla="*/ 923330 h 923330"/>
              <a:gd name="connsiteX14" fmla="*/ 0 w 3829794"/>
              <a:gd name="connsiteY14" fmla="*/ 923330 h 923330"/>
              <a:gd name="connsiteX15" fmla="*/ 0 w 3829794"/>
              <a:gd name="connsiteY15" fmla="*/ 480132 h 923330"/>
              <a:gd name="connsiteX16" fmla="*/ 0 w 3829794"/>
              <a:gd name="connsiteY16" fmla="*/ 0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29794" h="923330" extrusionOk="0">
                <a:moveTo>
                  <a:pt x="0" y="0"/>
                </a:moveTo>
                <a:cubicBezTo>
                  <a:pt x="279635" y="16722"/>
                  <a:pt x="434326" y="19062"/>
                  <a:pt x="600001" y="0"/>
                </a:cubicBezTo>
                <a:cubicBezTo>
                  <a:pt x="765676" y="-19062"/>
                  <a:pt x="978607" y="-10362"/>
                  <a:pt x="1123406" y="0"/>
                </a:cubicBezTo>
                <a:cubicBezTo>
                  <a:pt x="1268206" y="10362"/>
                  <a:pt x="1527432" y="31300"/>
                  <a:pt x="1838301" y="0"/>
                </a:cubicBezTo>
                <a:cubicBezTo>
                  <a:pt x="2149170" y="-31300"/>
                  <a:pt x="2310935" y="-20205"/>
                  <a:pt x="2438302" y="0"/>
                </a:cubicBezTo>
                <a:cubicBezTo>
                  <a:pt x="2565669" y="20205"/>
                  <a:pt x="2788446" y="-17424"/>
                  <a:pt x="3038303" y="0"/>
                </a:cubicBezTo>
                <a:cubicBezTo>
                  <a:pt x="3288160" y="17424"/>
                  <a:pt x="3532490" y="27855"/>
                  <a:pt x="3829794" y="0"/>
                </a:cubicBezTo>
                <a:cubicBezTo>
                  <a:pt x="3828239" y="188300"/>
                  <a:pt x="3816235" y="328992"/>
                  <a:pt x="3829794" y="443198"/>
                </a:cubicBezTo>
                <a:cubicBezTo>
                  <a:pt x="3843353" y="557404"/>
                  <a:pt x="3821922" y="805706"/>
                  <a:pt x="3829794" y="923330"/>
                </a:cubicBezTo>
                <a:cubicBezTo>
                  <a:pt x="3575824" y="938923"/>
                  <a:pt x="3418898" y="930212"/>
                  <a:pt x="3268091" y="923330"/>
                </a:cubicBezTo>
                <a:cubicBezTo>
                  <a:pt x="3117284" y="916448"/>
                  <a:pt x="2844708" y="927741"/>
                  <a:pt x="2629792" y="923330"/>
                </a:cubicBezTo>
                <a:cubicBezTo>
                  <a:pt x="2414876" y="918919"/>
                  <a:pt x="2186819" y="905277"/>
                  <a:pt x="1991493" y="923330"/>
                </a:cubicBezTo>
                <a:cubicBezTo>
                  <a:pt x="1796167" y="941383"/>
                  <a:pt x="1521017" y="908857"/>
                  <a:pt x="1391492" y="923330"/>
                </a:cubicBezTo>
                <a:cubicBezTo>
                  <a:pt x="1261967" y="937803"/>
                  <a:pt x="885003" y="906859"/>
                  <a:pt x="676597" y="923330"/>
                </a:cubicBezTo>
                <a:cubicBezTo>
                  <a:pt x="468192" y="939801"/>
                  <a:pt x="210487" y="949008"/>
                  <a:pt x="0" y="923330"/>
                </a:cubicBezTo>
                <a:cubicBezTo>
                  <a:pt x="-7505" y="782128"/>
                  <a:pt x="19999" y="625898"/>
                  <a:pt x="0" y="480132"/>
                </a:cubicBezTo>
                <a:cubicBezTo>
                  <a:pt x="-19999" y="334366"/>
                  <a:pt x="-20823" y="124121"/>
                  <a:pt x="0" y="0"/>
                </a:cubicBezTo>
                <a:close/>
              </a:path>
            </a:pathLst>
          </a:custGeom>
          <a:noFill/>
          <a:ln>
            <a:solidFill>
              <a:schemeClr val="bg1"/>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txBody>
          <a:bodyPr wrap="square" rtlCol="0">
            <a:spAutoFit/>
          </a:bodyPr>
          <a:lstStyle/>
          <a:p>
            <a:pPr algn="ctr"/>
            <a:r>
              <a:rPr lang="en-US" dirty="0">
                <a:solidFill>
                  <a:srgbClr val="002060"/>
                </a:solidFill>
              </a:rPr>
              <a:t>Instead of just delivering a final product all at once there is a regular cadence of feature delivery</a:t>
            </a:r>
          </a:p>
        </p:txBody>
      </p:sp>
    </p:spTree>
    <p:extLst>
      <p:ext uri="{BB962C8B-B14F-4D97-AF65-F5344CB8AC3E}">
        <p14:creationId xmlns:p14="http://schemas.microsoft.com/office/powerpoint/2010/main" val="2809791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B3D8CC3-AEE7-3B4D-A81B-7AA993B18E10}"/>
              </a:ext>
            </a:extLst>
          </p:cNvPr>
          <p:cNvSpPr>
            <a:spLocks noGrp="1"/>
          </p:cNvSpPr>
          <p:nvPr>
            <p:ph type="ctrTitle"/>
          </p:nvPr>
        </p:nvSpPr>
        <p:spPr/>
        <p:txBody>
          <a:bodyPr/>
          <a:lstStyle/>
          <a:p>
            <a:r>
              <a:rPr lang="en-US" dirty="0"/>
              <a:t>Roles in Agile</a:t>
            </a:r>
          </a:p>
        </p:txBody>
      </p:sp>
      <p:sp>
        <p:nvSpPr>
          <p:cNvPr id="4" name="Date Placeholder 3">
            <a:extLst>
              <a:ext uri="{FF2B5EF4-FFF2-40B4-BE49-F238E27FC236}">
                <a16:creationId xmlns:a16="http://schemas.microsoft.com/office/drawing/2014/main" id="{C4CC5C35-1F79-514F-A8FA-39CD684FF17E}"/>
              </a:ext>
            </a:extLst>
          </p:cNvPr>
          <p:cNvSpPr>
            <a:spLocks noGrp="1"/>
          </p:cNvSpPr>
          <p:nvPr>
            <p:ph type="dt" sz="half" idx="2"/>
          </p:nvPr>
        </p:nvSpPr>
        <p:spPr/>
        <p:txBody>
          <a:bodyPr/>
          <a:lstStyle/>
          <a:p>
            <a:fld id="{049DC8E1-D369-0F48-9062-BB068AFD07CE}" type="datetime1">
              <a:rPr lang="en-US" smtClean="0"/>
              <a:pPr/>
              <a:t>8/15/23</a:t>
            </a:fld>
            <a:endParaRPr lang="en-US" dirty="0"/>
          </a:p>
        </p:txBody>
      </p:sp>
      <p:sp>
        <p:nvSpPr>
          <p:cNvPr id="5" name="Slide Number Placeholder 4">
            <a:extLst>
              <a:ext uri="{FF2B5EF4-FFF2-40B4-BE49-F238E27FC236}">
                <a16:creationId xmlns:a16="http://schemas.microsoft.com/office/drawing/2014/main" id="{B99A996E-810D-5A4B-B99F-EE6DF6EC35D6}"/>
              </a:ext>
            </a:extLst>
          </p:cNvPr>
          <p:cNvSpPr>
            <a:spLocks noGrp="1"/>
          </p:cNvSpPr>
          <p:nvPr>
            <p:ph type="sldNum" sz="quarter" idx="4"/>
          </p:nvPr>
        </p:nvSpPr>
        <p:spPr/>
        <p:txBody>
          <a:bodyPr/>
          <a:lstStyle/>
          <a:p>
            <a:fld id="{8A7A6979-0714-4377-B894-6BE4C2D6E202}" type="slidenum">
              <a:rPr lang="en-US" smtClean="0"/>
              <a:pPr/>
              <a:t>8</a:t>
            </a:fld>
            <a:endParaRPr lang="en-US" dirty="0"/>
          </a:p>
        </p:txBody>
      </p:sp>
      <p:sp>
        <p:nvSpPr>
          <p:cNvPr id="11" name="TextBox 10">
            <a:extLst>
              <a:ext uri="{FF2B5EF4-FFF2-40B4-BE49-F238E27FC236}">
                <a16:creationId xmlns:a16="http://schemas.microsoft.com/office/drawing/2014/main" id="{DA24A541-A57E-E540-AC2F-6ADC5E74D05B}"/>
              </a:ext>
            </a:extLst>
          </p:cNvPr>
          <p:cNvSpPr txBox="1"/>
          <p:nvPr/>
        </p:nvSpPr>
        <p:spPr>
          <a:xfrm>
            <a:off x="1126042" y="3063006"/>
            <a:ext cx="3031341" cy="2031325"/>
          </a:xfrm>
          <a:prstGeom prst="rect">
            <a:avLst/>
          </a:prstGeom>
          <a:noFill/>
        </p:spPr>
        <p:txBody>
          <a:bodyPr wrap="square" rtlCol="0">
            <a:spAutoFit/>
          </a:bodyPr>
          <a:lstStyle/>
          <a:p>
            <a:r>
              <a:rPr lang="en-US" dirty="0"/>
              <a:t>Product owner:</a:t>
            </a:r>
          </a:p>
          <a:p>
            <a:pPr marL="285750" indent="-285750">
              <a:buFont typeface="Arial" panose="020B0604020202020204" pitchFamily="34" charset="0"/>
              <a:buChar char="•"/>
            </a:pPr>
            <a:r>
              <a:rPr lang="en-US" dirty="0"/>
              <a:t>Represents the customer</a:t>
            </a:r>
          </a:p>
          <a:p>
            <a:pPr marL="285750" indent="-285750">
              <a:buFont typeface="Arial" panose="020B0604020202020204" pitchFamily="34" charset="0"/>
              <a:buChar char="•"/>
            </a:pPr>
            <a:r>
              <a:rPr lang="en-US" dirty="0"/>
              <a:t>Develops and prioritizes user stories (features the customer wants in the product)</a:t>
            </a:r>
          </a:p>
          <a:p>
            <a:pPr marL="285750" indent="-285750">
              <a:buFont typeface="Arial" panose="020B0604020202020204" pitchFamily="34" charset="0"/>
              <a:buChar char="•"/>
            </a:pPr>
            <a:r>
              <a:rPr lang="en-US" dirty="0"/>
              <a:t>Accepts and rejects work</a:t>
            </a:r>
          </a:p>
        </p:txBody>
      </p:sp>
      <p:pic>
        <p:nvPicPr>
          <p:cNvPr id="3" name="Graphic 2" descr="User with solid fill">
            <a:extLst>
              <a:ext uri="{FF2B5EF4-FFF2-40B4-BE49-F238E27FC236}">
                <a16:creationId xmlns:a16="http://schemas.microsoft.com/office/drawing/2014/main" id="{A0CB1A0D-7640-4448-8855-1F8B750F4F7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85319" y="2017148"/>
            <a:ext cx="914400" cy="914400"/>
          </a:xfrm>
          <a:prstGeom prst="rect">
            <a:avLst/>
          </a:prstGeom>
        </p:spPr>
      </p:pic>
      <p:grpSp>
        <p:nvGrpSpPr>
          <p:cNvPr id="17" name="Group 16">
            <a:extLst>
              <a:ext uri="{FF2B5EF4-FFF2-40B4-BE49-F238E27FC236}">
                <a16:creationId xmlns:a16="http://schemas.microsoft.com/office/drawing/2014/main" id="{BC52A336-AD0A-0947-8663-84A4C66BA87A}"/>
              </a:ext>
            </a:extLst>
          </p:cNvPr>
          <p:cNvGrpSpPr/>
          <p:nvPr/>
        </p:nvGrpSpPr>
        <p:grpSpPr>
          <a:xfrm>
            <a:off x="8281025" y="1974099"/>
            <a:ext cx="2601051" cy="957449"/>
            <a:chOff x="7093164" y="2471551"/>
            <a:chExt cx="2601051" cy="957449"/>
          </a:xfrm>
        </p:grpSpPr>
        <p:pic>
          <p:nvPicPr>
            <p:cNvPr id="8" name="Graphic 7" descr="Programmer female with solid fill">
              <a:extLst>
                <a:ext uri="{FF2B5EF4-FFF2-40B4-BE49-F238E27FC236}">
                  <a16:creationId xmlns:a16="http://schemas.microsoft.com/office/drawing/2014/main" id="{EB32F9CA-6423-F240-B113-4C37F458007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17598" y="2471551"/>
              <a:ext cx="914400" cy="914400"/>
            </a:xfrm>
            <a:prstGeom prst="rect">
              <a:avLst/>
            </a:prstGeom>
          </p:spPr>
        </p:pic>
        <p:grpSp>
          <p:nvGrpSpPr>
            <p:cNvPr id="16" name="Group 15">
              <a:extLst>
                <a:ext uri="{FF2B5EF4-FFF2-40B4-BE49-F238E27FC236}">
                  <a16:creationId xmlns:a16="http://schemas.microsoft.com/office/drawing/2014/main" id="{5DB14112-9768-1642-A0C5-F203C962287B}"/>
                </a:ext>
              </a:extLst>
            </p:cNvPr>
            <p:cNvGrpSpPr/>
            <p:nvPr/>
          </p:nvGrpSpPr>
          <p:grpSpPr>
            <a:xfrm>
              <a:off x="7093164" y="2471551"/>
              <a:ext cx="2601051" cy="957449"/>
              <a:chOff x="7093164" y="1518162"/>
              <a:chExt cx="2601051" cy="957449"/>
            </a:xfrm>
          </p:grpSpPr>
          <p:pic>
            <p:nvPicPr>
              <p:cNvPr id="10" name="Graphic 9" descr="Programmer female outline">
                <a:extLst>
                  <a:ext uri="{FF2B5EF4-FFF2-40B4-BE49-F238E27FC236}">
                    <a16:creationId xmlns:a16="http://schemas.microsoft.com/office/drawing/2014/main" id="{34A93575-8AC5-5048-8433-94101A8E223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655381" y="1549027"/>
                <a:ext cx="914400" cy="914400"/>
              </a:xfrm>
              <a:prstGeom prst="rect">
                <a:avLst/>
              </a:prstGeom>
            </p:spPr>
          </p:pic>
          <p:pic>
            <p:nvPicPr>
              <p:cNvPr id="13" name="Graphic 12" descr="Programmer male with solid fill">
                <a:extLst>
                  <a:ext uri="{FF2B5EF4-FFF2-40B4-BE49-F238E27FC236}">
                    <a16:creationId xmlns:a16="http://schemas.microsoft.com/office/drawing/2014/main" id="{6BDF7489-D3A3-1A47-9945-79CA5F07C31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093164" y="1518162"/>
                <a:ext cx="914400" cy="914400"/>
              </a:xfrm>
              <a:prstGeom prst="rect">
                <a:avLst/>
              </a:prstGeom>
            </p:spPr>
          </p:pic>
          <p:pic>
            <p:nvPicPr>
              <p:cNvPr id="15" name="Graphic 14" descr="Programmer male outline">
                <a:extLst>
                  <a:ext uri="{FF2B5EF4-FFF2-40B4-BE49-F238E27FC236}">
                    <a16:creationId xmlns:a16="http://schemas.microsoft.com/office/drawing/2014/main" id="{2BDC0EAE-653B-0D4C-8907-0977EF44278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779815" y="1561211"/>
                <a:ext cx="914400" cy="914400"/>
              </a:xfrm>
              <a:prstGeom prst="rect">
                <a:avLst/>
              </a:prstGeom>
            </p:spPr>
          </p:pic>
        </p:grpSp>
      </p:grpSp>
      <p:sp>
        <p:nvSpPr>
          <p:cNvPr id="18" name="TextBox 17">
            <a:extLst>
              <a:ext uri="{FF2B5EF4-FFF2-40B4-BE49-F238E27FC236}">
                <a16:creationId xmlns:a16="http://schemas.microsoft.com/office/drawing/2014/main" id="{D0EAE3D6-9A9A-F24B-A2E7-90A1774B3C60}"/>
              </a:ext>
            </a:extLst>
          </p:cNvPr>
          <p:cNvSpPr txBox="1"/>
          <p:nvPr/>
        </p:nvSpPr>
        <p:spPr>
          <a:xfrm>
            <a:off x="7943894" y="3063006"/>
            <a:ext cx="3167896" cy="1754326"/>
          </a:xfrm>
          <a:prstGeom prst="rect">
            <a:avLst/>
          </a:prstGeom>
          <a:noFill/>
        </p:spPr>
        <p:txBody>
          <a:bodyPr wrap="square" rtlCol="0">
            <a:spAutoFit/>
          </a:bodyPr>
          <a:lstStyle/>
          <a:p>
            <a:r>
              <a:rPr lang="en-US" dirty="0"/>
              <a:t>Developers:</a:t>
            </a:r>
          </a:p>
          <a:p>
            <a:pPr marL="285750" indent="-285750">
              <a:buFont typeface="Arial" panose="020B0604020202020204" pitchFamily="34" charset="0"/>
              <a:buChar char="•"/>
            </a:pPr>
            <a:r>
              <a:rPr lang="en-US" dirty="0"/>
              <a:t>Responsible for delivering features</a:t>
            </a:r>
          </a:p>
          <a:p>
            <a:pPr marL="285750" indent="-285750">
              <a:buFont typeface="Arial" panose="020B0604020202020204" pitchFamily="34" charset="0"/>
              <a:buChar char="•"/>
            </a:pPr>
            <a:r>
              <a:rPr lang="en-US" dirty="0"/>
              <a:t>Work cross-functionally with other members of the development team</a:t>
            </a:r>
          </a:p>
        </p:txBody>
      </p:sp>
      <p:pic>
        <p:nvPicPr>
          <p:cNvPr id="20" name="Graphic 19" descr="Captain male with solid fill">
            <a:extLst>
              <a:ext uri="{FF2B5EF4-FFF2-40B4-BE49-F238E27FC236}">
                <a16:creationId xmlns:a16="http://schemas.microsoft.com/office/drawing/2014/main" id="{31019803-FDAF-5145-8678-3009577E704E}"/>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5842323" y="1974099"/>
            <a:ext cx="914400" cy="914400"/>
          </a:xfrm>
          <a:prstGeom prst="rect">
            <a:avLst/>
          </a:prstGeom>
        </p:spPr>
      </p:pic>
      <p:sp>
        <p:nvSpPr>
          <p:cNvPr id="21" name="TextBox 20">
            <a:extLst>
              <a:ext uri="{FF2B5EF4-FFF2-40B4-BE49-F238E27FC236}">
                <a16:creationId xmlns:a16="http://schemas.microsoft.com/office/drawing/2014/main" id="{E53E5738-AC76-E24C-95DD-D8A2459B7993}"/>
              </a:ext>
            </a:extLst>
          </p:cNvPr>
          <p:cNvSpPr txBox="1"/>
          <p:nvPr/>
        </p:nvSpPr>
        <p:spPr>
          <a:xfrm>
            <a:off x="4591102" y="3063006"/>
            <a:ext cx="3031341" cy="2031325"/>
          </a:xfrm>
          <a:prstGeom prst="rect">
            <a:avLst/>
          </a:prstGeom>
          <a:noFill/>
        </p:spPr>
        <p:txBody>
          <a:bodyPr wrap="square" rtlCol="0">
            <a:spAutoFit/>
          </a:bodyPr>
          <a:lstStyle/>
          <a:p>
            <a:r>
              <a:rPr lang="en-US" dirty="0"/>
              <a:t>Scrum Master:</a:t>
            </a:r>
          </a:p>
          <a:p>
            <a:pPr marL="285750" indent="-285750">
              <a:buFont typeface="Arial" panose="020B0604020202020204" pitchFamily="34" charset="0"/>
              <a:buChar char="•"/>
            </a:pPr>
            <a:r>
              <a:rPr lang="en-US" dirty="0"/>
              <a:t>Organizes work on the development team</a:t>
            </a:r>
          </a:p>
          <a:p>
            <a:pPr marL="285750" indent="-285750">
              <a:buFont typeface="Arial" panose="020B0604020202020204" pitchFamily="34" charset="0"/>
              <a:buChar char="•"/>
            </a:pPr>
            <a:r>
              <a:rPr lang="en-US" dirty="0"/>
              <a:t>Ensures communication between roles</a:t>
            </a:r>
          </a:p>
          <a:p>
            <a:pPr marL="285750" indent="-285750">
              <a:buFont typeface="Arial" panose="020B0604020202020204" pitchFamily="34" charset="0"/>
              <a:buChar char="•"/>
            </a:pPr>
            <a:r>
              <a:rPr lang="en-US" dirty="0"/>
              <a:t>Removes bureaucratic barriers</a:t>
            </a:r>
          </a:p>
        </p:txBody>
      </p:sp>
    </p:spTree>
    <p:extLst>
      <p:ext uri="{BB962C8B-B14F-4D97-AF65-F5344CB8AC3E}">
        <p14:creationId xmlns:p14="http://schemas.microsoft.com/office/powerpoint/2010/main" val="664078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B3D8CC3-AEE7-3B4D-A81B-7AA993B18E10}"/>
              </a:ext>
            </a:extLst>
          </p:cNvPr>
          <p:cNvSpPr>
            <a:spLocks noGrp="1"/>
          </p:cNvSpPr>
          <p:nvPr>
            <p:ph type="ctrTitle"/>
          </p:nvPr>
        </p:nvSpPr>
        <p:spPr/>
        <p:txBody>
          <a:bodyPr/>
          <a:lstStyle/>
          <a:p>
            <a:r>
              <a:rPr lang="en-US" dirty="0"/>
              <a:t>Sprint Cycles</a:t>
            </a:r>
          </a:p>
        </p:txBody>
      </p:sp>
      <p:sp>
        <p:nvSpPr>
          <p:cNvPr id="4" name="Date Placeholder 3">
            <a:extLst>
              <a:ext uri="{FF2B5EF4-FFF2-40B4-BE49-F238E27FC236}">
                <a16:creationId xmlns:a16="http://schemas.microsoft.com/office/drawing/2014/main" id="{C4CC5C35-1F79-514F-A8FA-39CD684FF17E}"/>
              </a:ext>
            </a:extLst>
          </p:cNvPr>
          <p:cNvSpPr>
            <a:spLocks noGrp="1"/>
          </p:cNvSpPr>
          <p:nvPr>
            <p:ph type="dt" sz="half" idx="2"/>
          </p:nvPr>
        </p:nvSpPr>
        <p:spPr/>
        <p:txBody>
          <a:bodyPr/>
          <a:lstStyle/>
          <a:p>
            <a:fld id="{049DC8E1-D369-0F48-9062-BB068AFD07CE}" type="datetime1">
              <a:rPr lang="en-US" smtClean="0"/>
              <a:pPr/>
              <a:t>8/15/23</a:t>
            </a:fld>
            <a:endParaRPr lang="en-US" dirty="0"/>
          </a:p>
        </p:txBody>
      </p:sp>
      <p:sp>
        <p:nvSpPr>
          <p:cNvPr id="5" name="Slide Number Placeholder 4">
            <a:extLst>
              <a:ext uri="{FF2B5EF4-FFF2-40B4-BE49-F238E27FC236}">
                <a16:creationId xmlns:a16="http://schemas.microsoft.com/office/drawing/2014/main" id="{B99A996E-810D-5A4B-B99F-EE6DF6EC35D6}"/>
              </a:ext>
            </a:extLst>
          </p:cNvPr>
          <p:cNvSpPr>
            <a:spLocks noGrp="1"/>
          </p:cNvSpPr>
          <p:nvPr>
            <p:ph type="sldNum" sz="quarter" idx="4"/>
          </p:nvPr>
        </p:nvSpPr>
        <p:spPr/>
        <p:txBody>
          <a:bodyPr/>
          <a:lstStyle/>
          <a:p>
            <a:fld id="{8A7A6979-0714-4377-B894-6BE4C2D6E202}" type="slidenum">
              <a:rPr lang="en-US" smtClean="0"/>
              <a:pPr/>
              <a:t>9</a:t>
            </a:fld>
            <a:endParaRPr lang="en-US" dirty="0"/>
          </a:p>
        </p:txBody>
      </p:sp>
      <p:sp>
        <p:nvSpPr>
          <p:cNvPr id="11" name="TextBox 10">
            <a:extLst>
              <a:ext uri="{FF2B5EF4-FFF2-40B4-BE49-F238E27FC236}">
                <a16:creationId xmlns:a16="http://schemas.microsoft.com/office/drawing/2014/main" id="{DA24A541-A57E-E540-AC2F-6ADC5E74D05B}"/>
              </a:ext>
            </a:extLst>
          </p:cNvPr>
          <p:cNvSpPr txBox="1"/>
          <p:nvPr/>
        </p:nvSpPr>
        <p:spPr>
          <a:xfrm>
            <a:off x="811480" y="4980476"/>
            <a:ext cx="10569039" cy="923330"/>
          </a:xfrm>
          <a:prstGeom prst="rect">
            <a:avLst/>
          </a:prstGeom>
          <a:noFill/>
        </p:spPr>
        <p:txBody>
          <a:bodyPr wrap="square" rtlCol="0">
            <a:spAutoFit/>
          </a:bodyPr>
          <a:lstStyle/>
          <a:p>
            <a:endParaRPr lang="en-US" dirty="0"/>
          </a:p>
          <a:p>
            <a:r>
              <a:rPr lang="en-US" dirty="0"/>
              <a:t>* All Data Mine Corporate Partner projects will utilize an Agile framework this year; grades will be primarily based on your performance during sprints </a:t>
            </a:r>
          </a:p>
        </p:txBody>
      </p:sp>
      <p:graphicFrame>
        <p:nvGraphicFramePr>
          <p:cNvPr id="14" name="Diagram 13">
            <a:extLst>
              <a:ext uri="{FF2B5EF4-FFF2-40B4-BE49-F238E27FC236}">
                <a16:creationId xmlns:a16="http://schemas.microsoft.com/office/drawing/2014/main" id="{EBC504ED-90E0-7E4F-A01B-806B3DEADAFC}"/>
              </a:ext>
            </a:extLst>
          </p:cNvPr>
          <p:cNvGraphicFramePr/>
          <p:nvPr>
            <p:extLst>
              <p:ext uri="{D42A27DB-BD31-4B8C-83A1-F6EECF244321}">
                <p14:modId xmlns:p14="http://schemas.microsoft.com/office/powerpoint/2010/main" val="2975200694"/>
              </p:ext>
            </p:extLst>
          </p:nvPr>
        </p:nvGraphicFramePr>
        <p:xfrm>
          <a:off x="811480" y="485139"/>
          <a:ext cx="10712649"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29134996"/>
      </p:ext>
    </p:extLst>
  </p:cSld>
  <p:clrMapOvr>
    <a:masterClrMapping/>
  </p:clrMapOvr>
</p:sld>
</file>

<file path=ppt/theme/theme1.xml><?xml version="1.0" encoding="utf-8"?>
<a:theme xmlns:a="http://schemas.openxmlformats.org/drawingml/2006/main" name="Purdue1">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U-CoE-Template_Gold_StandardScreen" id="{734A2872-EFDC-7545-8F60-D0C83ACC891D}" vid="{DA23825E-620D-D541-B6FB-A9133ED5057F}"/>
    </a:ext>
  </a:extLst>
</a:theme>
</file>

<file path=docProps/app.xml><?xml version="1.0" encoding="utf-8"?>
<Properties xmlns="http://schemas.openxmlformats.org/officeDocument/2006/extended-properties" xmlns:vt="http://schemas.openxmlformats.org/officeDocument/2006/docPropsVTypes">
  <Template>Purdue1</Template>
  <TotalTime>4445</TotalTime>
  <Words>905</Words>
  <Application>Microsoft Macintosh PowerPoint</Application>
  <PresentationFormat>Widescreen</PresentationFormat>
  <Paragraphs>114</Paragraphs>
  <Slides>15</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Acumin Pro Semibold</vt:lpstr>
      <vt:lpstr>United Sans Reg Medium</vt:lpstr>
      <vt:lpstr>Acumin Pro SemiCondensed</vt:lpstr>
      <vt:lpstr>Acumin Pro Medium</vt:lpstr>
      <vt:lpstr>United Sans Cd Md</vt:lpstr>
      <vt:lpstr>Wingdings</vt:lpstr>
      <vt:lpstr>Acumin Pro ExtraCondensed</vt:lpstr>
      <vt:lpstr>Acumin Pro ExtraCondensed Smbd</vt:lpstr>
      <vt:lpstr>Acumin Pro</vt:lpstr>
      <vt:lpstr>Purdue1</vt:lpstr>
      <vt:lpstr>Welcome to The Data Mine!</vt:lpstr>
      <vt:lpstr>Week 1 Lab Schedule</vt:lpstr>
      <vt:lpstr>Introductions and project information</vt:lpstr>
      <vt:lpstr>NDA and IP Agreements</vt:lpstr>
      <vt:lpstr>NDA and IP Agreements</vt:lpstr>
      <vt:lpstr>Agile crash course</vt:lpstr>
      <vt:lpstr>What is Agile?</vt:lpstr>
      <vt:lpstr>Roles in Agile</vt:lpstr>
      <vt:lpstr>Sprint Cycles</vt:lpstr>
      <vt:lpstr>Agile Basics</vt:lpstr>
      <vt:lpstr>Lego agile activity</vt:lpstr>
      <vt:lpstr>Task: Design and build a new building for The Data Mine  </vt:lpstr>
      <vt:lpstr>Instructions</vt:lpstr>
      <vt:lpstr>Sprint Timeline</vt:lpstr>
      <vt:lpstr>Instructions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Margaret Ann Betz</dc:creator>
  <cp:lastModifiedBy>Rosenorn, Nicholas Samuel</cp:lastModifiedBy>
  <cp:revision>7</cp:revision>
  <dcterms:created xsi:type="dcterms:W3CDTF">2020-09-30T18:58:52Z</dcterms:created>
  <dcterms:modified xsi:type="dcterms:W3CDTF">2023-08-17T14:18:46Z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2023-08-15T16:45:07Z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76f47780-7f73-4aa2-b74f-b5af55801a56</vt:lpwstr>
  </property>
  <property fmtid="{D5CDD505-2E9C-101B-9397-08002B2CF9AE}" pid="8" name="MSIP_Label_4044bd30-2ed7-4c9d-9d12-46200872a97b_ContentBits">
    <vt:lpwstr>0</vt:lpwstr>
  </property>
</Properties>
</file>

<file path=docProps/thumbnail.jpeg>
</file>